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2918400" cy="32918400"/>
  <p:notesSz cx="6858000" cy="9144000"/>
  <p:defaultTextStyle>
    <a:defPPr>
      <a:defRPr lang="en-US"/>
    </a:defPPr>
    <a:lvl1pPr algn="l" rtl="0" fontAlgn="base">
      <a:spcBef>
        <a:spcPct val="0"/>
      </a:spcBef>
      <a:spcAft>
        <a:spcPct val="0"/>
      </a:spcAft>
      <a:defRPr sz="2400" kern="1200">
        <a:solidFill>
          <a:schemeClr val="tx1"/>
        </a:solidFill>
        <a:latin typeface="Garamond" pitchFamily="18" charset="0"/>
        <a:ea typeface="+mn-ea"/>
        <a:cs typeface="+mn-cs"/>
      </a:defRPr>
    </a:lvl1pPr>
    <a:lvl2pPr marL="457200" algn="l" rtl="0" fontAlgn="base">
      <a:spcBef>
        <a:spcPct val="0"/>
      </a:spcBef>
      <a:spcAft>
        <a:spcPct val="0"/>
      </a:spcAft>
      <a:defRPr sz="2400" kern="1200">
        <a:solidFill>
          <a:schemeClr val="tx1"/>
        </a:solidFill>
        <a:latin typeface="Garamond" pitchFamily="18" charset="0"/>
        <a:ea typeface="+mn-ea"/>
        <a:cs typeface="+mn-cs"/>
      </a:defRPr>
    </a:lvl2pPr>
    <a:lvl3pPr marL="914400" algn="l" rtl="0" fontAlgn="base">
      <a:spcBef>
        <a:spcPct val="0"/>
      </a:spcBef>
      <a:spcAft>
        <a:spcPct val="0"/>
      </a:spcAft>
      <a:defRPr sz="2400" kern="1200">
        <a:solidFill>
          <a:schemeClr val="tx1"/>
        </a:solidFill>
        <a:latin typeface="Garamond" pitchFamily="18" charset="0"/>
        <a:ea typeface="+mn-ea"/>
        <a:cs typeface="+mn-cs"/>
      </a:defRPr>
    </a:lvl3pPr>
    <a:lvl4pPr marL="1371600" algn="l" rtl="0" fontAlgn="base">
      <a:spcBef>
        <a:spcPct val="0"/>
      </a:spcBef>
      <a:spcAft>
        <a:spcPct val="0"/>
      </a:spcAft>
      <a:defRPr sz="2400" kern="1200">
        <a:solidFill>
          <a:schemeClr val="tx1"/>
        </a:solidFill>
        <a:latin typeface="Garamond" pitchFamily="18" charset="0"/>
        <a:ea typeface="+mn-ea"/>
        <a:cs typeface="+mn-cs"/>
      </a:defRPr>
    </a:lvl4pPr>
    <a:lvl5pPr marL="1828800" algn="l" rtl="0" fontAlgn="base">
      <a:spcBef>
        <a:spcPct val="0"/>
      </a:spcBef>
      <a:spcAft>
        <a:spcPct val="0"/>
      </a:spcAft>
      <a:defRPr sz="2400" kern="1200">
        <a:solidFill>
          <a:schemeClr val="tx1"/>
        </a:solidFill>
        <a:latin typeface="Garamond" pitchFamily="18" charset="0"/>
        <a:ea typeface="+mn-ea"/>
        <a:cs typeface="+mn-cs"/>
      </a:defRPr>
    </a:lvl5pPr>
    <a:lvl6pPr marL="2286000" algn="l" defTabSz="914400" rtl="0" eaLnBrk="1" latinLnBrk="0" hangingPunct="1">
      <a:defRPr sz="2400" kern="1200">
        <a:solidFill>
          <a:schemeClr val="tx1"/>
        </a:solidFill>
        <a:latin typeface="Garamond" pitchFamily="18" charset="0"/>
        <a:ea typeface="+mn-ea"/>
        <a:cs typeface="+mn-cs"/>
      </a:defRPr>
    </a:lvl6pPr>
    <a:lvl7pPr marL="2743200" algn="l" defTabSz="914400" rtl="0" eaLnBrk="1" latinLnBrk="0" hangingPunct="1">
      <a:defRPr sz="2400" kern="1200">
        <a:solidFill>
          <a:schemeClr val="tx1"/>
        </a:solidFill>
        <a:latin typeface="Garamond" pitchFamily="18" charset="0"/>
        <a:ea typeface="+mn-ea"/>
        <a:cs typeface="+mn-cs"/>
      </a:defRPr>
    </a:lvl7pPr>
    <a:lvl8pPr marL="3200400" algn="l" defTabSz="914400" rtl="0" eaLnBrk="1" latinLnBrk="0" hangingPunct="1">
      <a:defRPr sz="2400" kern="1200">
        <a:solidFill>
          <a:schemeClr val="tx1"/>
        </a:solidFill>
        <a:latin typeface="Garamond" pitchFamily="18" charset="0"/>
        <a:ea typeface="+mn-ea"/>
        <a:cs typeface="+mn-cs"/>
      </a:defRPr>
    </a:lvl8pPr>
    <a:lvl9pPr marL="3657600" algn="l" defTabSz="914400" rtl="0" eaLnBrk="1" latinLnBrk="0" hangingPunct="1">
      <a:defRPr sz="2400"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9900FF"/>
    <a:srgbClr val="FFFF00"/>
    <a:srgbClr val="003300"/>
    <a:srgbClr val="FF3300"/>
    <a:srgbClr val="6600FF"/>
    <a:srgbClr val="99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17" autoAdjust="0"/>
    <p:restoredTop sz="95024" autoAdjust="0"/>
  </p:normalViewPr>
  <p:slideViewPr>
    <p:cSldViewPr>
      <p:cViewPr>
        <p:scale>
          <a:sx n="42" d="100"/>
          <a:sy n="42" d="100"/>
        </p:scale>
        <p:origin x="-226" y="-82"/>
      </p:cViewPr>
      <p:guideLst>
        <p:guide orient="horz" pos="10368"/>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pitchFamily="34" charset="0"/>
              </a:defRPr>
            </a:lvl1pPr>
          </a:lstStyle>
          <a:p>
            <a:pPr>
              <a:defRPr/>
            </a:pPr>
            <a:endParaRPr lang="en-US"/>
          </a:p>
        </p:txBody>
      </p:sp>
      <p:sp>
        <p:nvSpPr>
          <p:cNvPr id="30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pitchFamily="34" charset="0"/>
              </a:defRPr>
            </a:lvl1pPr>
          </a:lstStyle>
          <a:p>
            <a:pPr>
              <a:defRPr/>
            </a:pPr>
            <a:endParaRPr lang="en-US"/>
          </a:p>
        </p:txBody>
      </p:sp>
      <p:sp>
        <p:nvSpPr>
          <p:cNvPr id="30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pitchFamily="34" charset="0"/>
              </a:defRPr>
            </a:lvl1pPr>
          </a:lstStyle>
          <a:p>
            <a:pPr>
              <a:defRPr/>
            </a:pPr>
            <a:endParaRPr lang="en-US"/>
          </a:p>
        </p:txBody>
      </p:sp>
      <p:sp>
        <p:nvSpPr>
          <p:cNvPr id="30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pitchFamily="34" charset="0"/>
              </a:defRPr>
            </a:lvl1pPr>
          </a:lstStyle>
          <a:p>
            <a:pPr>
              <a:defRPr/>
            </a:pPr>
            <a:fld id="{8BC48F5F-1E01-4654-9589-385C8D9E8D10}" type="slidenum">
              <a:rPr lang="en-US"/>
              <a:pPr>
                <a:defRPr/>
              </a:pPr>
              <a:t>‹#›</a:t>
            </a:fld>
            <a:endParaRPr lang="en-US"/>
          </a:p>
        </p:txBody>
      </p:sp>
    </p:spTree>
    <p:extLst>
      <p:ext uri="{BB962C8B-B14F-4D97-AF65-F5344CB8AC3E}">
        <p14:creationId xmlns:p14="http://schemas.microsoft.com/office/powerpoint/2010/main" val="4037982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743D68-4FDA-4C36-9571-399E7D6ABC96}" type="datetimeFigureOut">
              <a:rPr lang="en-US" smtClean="0"/>
              <a:pPr/>
              <a:t>3/4/2024</a:t>
            </a:fld>
            <a:endParaRPr lang="en-US"/>
          </a:p>
        </p:txBody>
      </p:sp>
      <p:sp>
        <p:nvSpPr>
          <p:cNvPr id="4" name="Slide Image Placeholder 3"/>
          <p:cNvSpPr>
            <a:spLocks noGrp="1" noRot="1" noChangeAspect="1"/>
          </p:cNvSpPr>
          <p:nvPr>
            <p:ph type="sldImg" idx="2"/>
          </p:nvPr>
        </p:nvSpPr>
        <p:spPr>
          <a:xfrm>
            <a:off x="1714500" y="685800"/>
            <a:ext cx="3429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6D3C56-644D-48DD-9257-263759A4D10C}" type="slidenum">
              <a:rPr lang="en-US" smtClean="0"/>
              <a:pPr/>
              <a:t>‹#›</a:t>
            </a:fld>
            <a:endParaRPr lang="en-US"/>
          </a:p>
        </p:txBody>
      </p:sp>
    </p:spTree>
    <p:extLst>
      <p:ext uri="{BB962C8B-B14F-4D97-AF65-F5344CB8AC3E}">
        <p14:creationId xmlns:p14="http://schemas.microsoft.com/office/powerpoint/2010/main" val="3337769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16D3C56-644D-48DD-9257-263759A4D10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10226675"/>
            <a:ext cx="2798127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18653125"/>
            <a:ext cx="230441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BB3D4AB-D5B3-4256-9688-F9C93B371DB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87D10A7-ED7A-4989-A130-3E947E42A3F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5" y="1317625"/>
            <a:ext cx="7405688" cy="280892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6238" y="1317625"/>
            <a:ext cx="22067837" cy="2808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C7CAE95-902C-4C93-A77F-9AEF6B63719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42EADBC-41D9-4CAB-8EB8-43DC2E3C647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21153438"/>
            <a:ext cx="27981275"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13952538"/>
            <a:ext cx="2798127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EC47943-15BA-4864-9707-FFC675C75C9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6238" y="7680325"/>
            <a:ext cx="14736762"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35400" y="7680325"/>
            <a:ext cx="14736763"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6BC469D5-337F-4F73-94B9-D859D7E2F54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8" y="7369175"/>
            <a:ext cx="14544675"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38" y="10439400"/>
            <a:ext cx="14544675"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7369175"/>
            <a:ext cx="14549438"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10439400"/>
            <a:ext cx="14549438"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DA5A1C2A-6C4A-470F-93FC-A8DC229C687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D596264A-1BDA-4430-89E1-FF7103F23BD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340E7DE8-05CA-405B-AAE8-24D19EBEF1F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1311275"/>
            <a:ext cx="10829925"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1311275"/>
            <a:ext cx="184023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8" y="6888163"/>
            <a:ext cx="10829925"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8477E32-8293-45A9-B4E7-CE0356079A1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23042563"/>
            <a:ext cx="19751675"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0" y="2941638"/>
            <a:ext cx="19751675"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451600" y="25763538"/>
            <a:ext cx="1975167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D3763FB-5D52-47E3-9CB4-F9265C777C0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646238" y="1317625"/>
            <a:ext cx="29625925" cy="5486400"/>
          </a:xfrm>
          <a:prstGeom prst="rect">
            <a:avLst/>
          </a:prstGeom>
          <a:noFill/>
          <a:ln w="9525">
            <a:noFill/>
            <a:miter lim="800000"/>
            <a:headEnd/>
            <a:tailEnd/>
          </a:ln>
        </p:spPr>
        <p:txBody>
          <a:bodyPr vert="horz" wrap="square" lIns="365760" tIns="182880" rIns="365760" bIns="18288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1646238" y="7680325"/>
            <a:ext cx="29625925" cy="21726525"/>
          </a:xfrm>
          <a:prstGeom prst="rect">
            <a:avLst/>
          </a:prstGeom>
          <a:noFill/>
          <a:ln w="9525">
            <a:noFill/>
            <a:miter lim="800000"/>
            <a:headEnd/>
            <a:tailEnd/>
          </a:ln>
        </p:spPr>
        <p:txBody>
          <a:bodyPr vert="horz" wrap="square" lIns="365760" tIns="182880" rIns="365760" bIns="18288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646238" y="29978350"/>
            <a:ext cx="7680325" cy="2286000"/>
          </a:xfrm>
          <a:prstGeom prst="rect">
            <a:avLst/>
          </a:prstGeom>
          <a:noFill/>
          <a:ln w="9525">
            <a:noFill/>
            <a:miter lim="800000"/>
            <a:headEnd/>
            <a:tailEnd/>
          </a:ln>
          <a:effectLst/>
        </p:spPr>
        <p:txBody>
          <a:bodyPr vert="horz" wrap="square" lIns="365760" tIns="182880" rIns="365760" bIns="182880" numCol="1" anchor="t" anchorCtr="0" compatLnSpc="1">
            <a:prstTxWarp prst="textNoShape">
              <a:avLst/>
            </a:prstTxWarp>
          </a:bodyPr>
          <a:lstStyle>
            <a:lvl1pPr>
              <a:defRPr sz="5600">
                <a:latin typeface="Arial" pitchFamily="34" charset="0"/>
              </a:defRPr>
            </a:lvl1pPr>
          </a:lstStyle>
          <a:p>
            <a:endParaRPr lang="en-US"/>
          </a:p>
        </p:txBody>
      </p:sp>
      <p:sp>
        <p:nvSpPr>
          <p:cNvPr id="1029" name="Rectangle 5"/>
          <p:cNvSpPr>
            <a:spLocks noGrp="1" noChangeArrowheads="1"/>
          </p:cNvSpPr>
          <p:nvPr>
            <p:ph type="ftr" sz="quarter" idx="3"/>
          </p:nvPr>
        </p:nvSpPr>
        <p:spPr bwMode="auto">
          <a:xfrm>
            <a:off x="11247438" y="29978350"/>
            <a:ext cx="10423525" cy="2286000"/>
          </a:xfrm>
          <a:prstGeom prst="rect">
            <a:avLst/>
          </a:prstGeom>
          <a:noFill/>
          <a:ln w="9525">
            <a:noFill/>
            <a:miter lim="800000"/>
            <a:headEnd/>
            <a:tailEnd/>
          </a:ln>
          <a:effectLst/>
        </p:spPr>
        <p:txBody>
          <a:bodyPr vert="horz" wrap="square" lIns="365760" tIns="182880" rIns="365760" bIns="182880" numCol="1" anchor="t" anchorCtr="0" compatLnSpc="1">
            <a:prstTxWarp prst="textNoShape">
              <a:avLst/>
            </a:prstTxWarp>
          </a:bodyPr>
          <a:lstStyle>
            <a:lvl1pPr algn="ctr">
              <a:defRPr sz="5600">
                <a:latin typeface="Arial" pitchFamily="34" charset="0"/>
              </a:defRPr>
            </a:lvl1pPr>
          </a:lstStyle>
          <a:p>
            <a:endParaRPr lang="en-US"/>
          </a:p>
        </p:txBody>
      </p:sp>
      <p:sp>
        <p:nvSpPr>
          <p:cNvPr id="1030" name="Rectangle 6"/>
          <p:cNvSpPr>
            <a:spLocks noGrp="1" noChangeArrowheads="1"/>
          </p:cNvSpPr>
          <p:nvPr>
            <p:ph type="sldNum" sz="quarter" idx="4"/>
          </p:nvPr>
        </p:nvSpPr>
        <p:spPr bwMode="auto">
          <a:xfrm>
            <a:off x="23591838" y="29978350"/>
            <a:ext cx="7680325" cy="2286000"/>
          </a:xfrm>
          <a:prstGeom prst="rect">
            <a:avLst/>
          </a:prstGeom>
          <a:noFill/>
          <a:ln w="9525">
            <a:noFill/>
            <a:miter lim="800000"/>
            <a:headEnd/>
            <a:tailEnd/>
          </a:ln>
          <a:effectLst/>
        </p:spPr>
        <p:txBody>
          <a:bodyPr vert="horz" wrap="square" lIns="365760" tIns="182880" rIns="365760" bIns="182880" numCol="1" anchor="t" anchorCtr="0" compatLnSpc="1">
            <a:prstTxWarp prst="textNoShape">
              <a:avLst/>
            </a:prstTxWarp>
          </a:bodyPr>
          <a:lstStyle>
            <a:lvl1pPr algn="r">
              <a:defRPr sz="5600">
                <a:latin typeface="Arial" pitchFamily="34" charset="0"/>
              </a:defRPr>
            </a:lvl1pPr>
          </a:lstStyle>
          <a:p>
            <a:fld id="{70E98F72-F49F-4EC7-A678-2291006F23B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7600" rtl="0" eaLnBrk="0" fontAlgn="base" hangingPunct="0">
        <a:spcBef>
          <a:spcPct val="0"/>
        </a:spcBef>
        <a:spcAft>
          <a:spcPct val="0"/>
        </a:spcAft>
        <a:defRPr sz="17600">
          <a:solidFill>
            <a:schemeClr val="tx2"/>
          </a:solidFill>
          <a:latin typeface="+mj-lt"/>
          <a:ea typeface="+mj-ea"/>
          <a:cs typeface="+mj-cs"/>
        </a:defRPr>
      </a:lvl1pPr>
      <a:lvl2pPr algn="ctr" defTabSz="3657600" rtl="0" eaLnBrk="0" fontAlgn="base" hangingPunct="0">
        <a:spcBef>
          <a:spcPct val="0"/>
        </a:spcBef>
        <a:spcAft>
          <a:spcPct val="0"/>
        </a:spcAft>
        <a:defRPr sz="17600">
          <a:solidFill>
            <a:schemeClr val="tx2"/>
          </a:solidFill>
          <a:latin typeface="Arial" pitchFamily="34" charset="0"/>
        </a:defRPr>
      </a:lvl2pPr>
      <a:lvl3pPr algn="ctr" defTabSz="3657600" rtl="0" eaLnBrk="0" fontAlgn="base" hangingPunct="0">
        <a:spcBef>
          <a:spcPct val="0"/>
        </a:spcBef>
        <a:spcAft>
          <a:spcPct val="0"/>
        </a:spcAft>
        <a:defRPr sz="17600">
          <a:solidFill>
            <a:schemeClr val="tx2"/>
          </a:solidFill>
          <a:latin typeface="Arial" pitchFamily="34" charset="0"/>
        </a:defRPr>
      </a:lvl3pPr>
      <a:lvl4pPr algn="ctr" defTabSz="3657600" rtl="0" eaLnBrk="0" fontAlgn="base" hangingPunct="0">
        <a:spcBef>
          <a:spcPct val="0"/>
        </a:spcBef>
        <a:spcAft>
          <a:spcPct val="0"/>
        </a:spcAft>
        <a:defRPr sz="17600">
          <a:solidFill>
            <a:schemeClr val="tx2"/>
          </a:solidFill>
          <a:latin typeface="Arial" pitchFamily="34" charset="0"/>
        </a:defRPr>
      </a:lvl4pPr>
      <a:lvl5pPr algn="ctr" defTabSz="3657600" rtl="0" eaLnBrk="0" fontAlgn="base" hangingPunct="0">
        <a:spcBef>
          <a:spcPct val="0"/>
        </a:spcBef>
        <a:spcAft>
          <a:spcPct val="0"/>
        </a:spcAft>
        <a:defRPr sz="17600">
          <a:solidFill>
            <a:schemeClr val="tx2"/>
          </a:solidFill>
          <a:latin typeface="Arial" pitchFamily="34" charset="0"/>
        </a:defRPr>
      </a:lvl5pPr>
      <a:lvl6pPr marL="457200" algn="ctr" defTabSz="3657600" rtl="0" fontAlgn="base">
        <a:spcBef>
          <a:spcPct val="0"/>
        </a:spcBef>
        <a:spcAft>
          <a:spcPct val="0"/>
        </a:spcAft>
        <a:defRPr sz="17600">
          <a:solidFill>
            <a:schemeClr val="tx2"/>
          </a:solidFill>
          <a:latin typeface="Arial" pitchFamily="34" charset="0"/>
        </a:defRPr>
      </a:lvl6pPr>
      <a:lvl7pPr marL="914400" algn="ctr" defTabSz="3657600" rtl="0" fontAlgn="base">
        <a:spcBef>
          <a:spcPct val="0"/>
        </a:spcBef>
        <a:spcAft>
          <a:spcPct val="0"/>
        </a:spcAft>
        <a:defRPr sz="17600">
          <a:solidFill>
            <a:schemeClr val="tx2"/>
          </a:solidFill>
          <a:latin typeface="Arial" pitchFamily="34" charset="0"/>
        </a:defRPr>
      </a:lvl7pPr>
      <a:lvl8pPr marL="1371600" algn="ctr" defTabSz="3657600" rtl="0" fontAlgn="base">
        <a:spcBef>
          <a:spcPct val="0"/>
        </a:spcBef>
        <a:spcAft>
          <a:spcPct val="0"/>
        </a:spcAft>
        <a:defRPr sz="17600">
          <a:solidFill>
            <a:schemeClr val="tx2"/>
          </a:solidFill>
          <a:latin typeface="Arial" pitchFamily="34" charset="0"/>
        </a:defRPr>
      </a:lvl8pPr>
      <a:lvl9pPr marL="1828800" algn="ctr" defTabSz="3657600" rtl="0" fontAlgn="base">
        <a:spcBef>
          <a:spcPct val="0"/>
        </a:spcBef>
        <a:spcAft>
          <a:spcPct val="0"/>
        </a:spcAft>
        <a:defRPr sz="17600">
          <a:solidFill>
            <a:schemeClr val="tx2"/>
          </a:solidFill>
          <a:latin typeface="Arial" pitchFamily="34" charset="0"/>
        </a:defRPr>
      </a:lvl9pPr>
    </p:titleStyle>
    <p:bodyStyle>
      <a:lvl1pPr marL="1371600" indent="-1371600" algn="l" defTabSz="3657600" rtl="0" eaLnBrk="0" fontAlgn="base" hangingPunct="0">
        <a:spcBef>
          <a:spcPct val="20000"/>
        </a:spcBef>
        <a:spcAft>
          <a:spcPct val="0"/>
        </a:spcAft>
        <a:buChar char="•"/>
        <a:defRPr sz="12800">
          <a:solidFill>
            <a:schemeClr val="tx1"/>
          </a:solidFill>
          <a:latin typeface="+mn-lt"/>
          <a:ea typeface="+mn-ea"/>
          <a:cs typeface="+mn-cs"/>
        </a:defRPr>
      </a:lvl1pPr>
      <a:lvl2pPr marL="2971800" indent="-1143000" algn="l" defTabSz="3657600" rtl="0" eaLnBrk="0" fontAlgn="base" hangingPunct="0">
        <a:spcBef>
          <a:spcPct val="20000"/>
        </a:spcBef>
        <a:spcAft>
          <a:spcPct val="0"/>
        </a:spcAft>
        <a:buChar char="–"/>
        <a:defRPr sz="11200">
          <a:solidFill>
            <a:schemeClr val="tx1"/>
          </a:solidFill>
          <a:latin typeface="+mn-lt"/>
        </a:defRPr>
      </a:lvl2pPr>
      <a:lvl3pPr marL="4572000" indent="-914400" algn="l" defTabSz="3657600" rtl="0" eaLnBrk="0" fontAlgn="base" hangingPunct="0">
        <a:spcBef>
          <a:spcPct val="20000"/>
        </a:spcBef>
        <a:spcAft>
          <a:spcPct val="0"/>
        </a:spcAft>
        <a:buChar char="•"/>
        <a:defRPr sz="9600">
          <a:solidFill>
            <a:schemeClr val="tx1"/>
          </a:solidFill>
          <a:latin typeface="+mn-lt"/>
        </a:defRPr>
      </a:lvl3pPr>
      <a:lvl4pPr marL="6400800" indent="-914400" algn="l" defTabSz="3657600" rtl="0" eaLnBrk="0" fontAlgn="base" hangingPunct="0">
        <a:spcBef>
          <a:spcPct val="20000"/>
        </a:spcBef>
        <a:spcAft>
          <a:spcPct val="0"/>
        </a:spcAft>
        <a:buChar char="–"/>
        <a:defRPr sz="8000">
          <a:solidFill>
            <a:schemeClr val="tx1"/>
          </a:solidFill>
          <a:latin typeface="+mn-lt"/>
        </a:defRPr>
      </a:lvl4pPr>
      <a:lvl5pPr marL="8229600" indent="-914400" algn="l" defTabSz="3657600" rtl="0" eaLnBrk="0" fontAlgn="base" hangingPunct="0">
        <a:spcBef>
          <a:spcPct val="20000"/>
        </a:spcBef>
        <a:spcAft>
          <a:spcPct val="0"/>
        </a:spcAft>
        <a:buChar char="»"/>
        <a:defRPr sz="8000">
          <a:solidFill>
            <a:schemeClr val="tx1"/>
          </a:solidFill>
          <a:latin typeface="+mn-lt"/>
        </a:defRPr>
      </a:lvl5pPr>
      <a:lvl6pPr marL="8686800" indent="-914400" algn="l" defTabSz="3657600" rtl="0" fontAlgn="base">
        <a:spcBef>
          <a:spcPct val="20000"/>
        </a:spcBef>
        <a:spcAft>
          <a:spcPct val="0"/>
        </a:spcAft>
        <a:buChar char="»"/>
        <a:defRPr sz="8000">
          <a:solidFill>
            <a:schemeClr val="tx1"/>
          </a:solidFill>
          <a:latin typeface="+mn-lt"/>
        </a:defRPr>
      </a:lvl6pPr>
      <a:lvl7pPr marL="9144000" indent="-914400" algn="l" defTabSz="3657600" rtl="0" fontAlgn="base">
        <a:spcBef>
          <a:spcPct val="20000"/>
        </a:spcBef>
        <a:spcAft>
          <a:spcPct val="0"/>
        </a:spcAft>
        <a:buChar char="»"/>
        <a:defRPr sz="8000">
          <a:solidFill>
            <a:schemeClr val="tx1"/>
          </a:solidFill>
          <a:latin typeface="+mn-lt"/>
        </a:defRPr>
      </a:lvl7pPr>
      <a:lvl8pPr marL="9601200" indent="-914400" algn="l" defTabSz="3657600" rtl="0" fontAlgn="base">
        <a:spcBef>
          <a:spcPct val="20000"/>
        </a:spcBef>
        <a:spcAft>
          <a:spcPct val="0"/>
        </a:spcAft>
        <a:buChar char="»"/>
        <a:defRPr sz="8000">
          <a:solidFill>
            <a:schemeClr val="tx1"/>
          </a:solidFill>
          <a:latin typeface="+mn-lt"/>
        </a:defRPr>
      </a:lvl8pPr>
      <a:lvl9pPr marL="10058400" indent="-914400" algn="l" defTabSz="3657600" rtl="0" fontAlgn="base">
        <a:spcBef>
          <a:spcPct val="20000"/>
        </a:spcBef>
        <a:spcAft>
          <a:spcPct val="0"/>
        </a:spcAft>
        <a:buChar char="»"/>
        <a:defRPr sz="8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ctrTitle"/>
          </p:nvPr>
        </p:nvSpPr>
        <p:spPr>
          <a:xfrm>
            <a:off x="25298400" y="457201"/>
            <a:ext cx="7446962" cy="2539900"/>
          </a:xfrm>
          <a:solidFill>
            <a:schemeClr val="accent1"/>
          </a:solidFill>
        </p:spPr>
        <p:txBody>
          <a:bodyPr/>
          <a:lstStyle/>
          <a:p>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endParaRPr lang="en-US" sz="3600" b="1" dirty="0" smtClean="0">
              <a:solidFill>
                <a:srgbClr val="0000FF"/>
              </a:solidFill>
              <a:latin typeface="Garamond" pitchFamily="18" charset="0"/>
            </a:endParaRPr>
          </a:p>
        </p:txBody>
      </p:sp>
      <p:sp>
        <p:nvSpPr>
          <p:cNvPr id="24" name="TextBox 23"/>
          <p:cNvSpPr txBox="1"/>
          <p:nvPr/>
        </p:nvSpPr>
        <p:spPr>
          <a:xfrm>
            <a:off x="1143000" y="14706601"/>
            <a:ext cx="10210800" cy="646331"/>
          </a:xfrm>
          <a:prstGeom prst="rect">
            <a:avLst/>
          </a:prstGeom>
          <a:noFill/>
        </p:spPr>
        <p:txBody>
          <a:bodyPr wrap="square" rtlCol="0">
            <a:spAutoFit/>
          </a:bodyPr>
          <a:lstStyle/>
          <a:p>
            <a:r>
              <a:rPr lang="en-US" sz="3600" dirty="0" smtClean="0">
                <a:latin typeface="Times New Roman" pitchFamily="18" charset="0"/>
                <a:cs typeface="Times New Roman" pitchFamily="18" charset="0"/>
              </a:rPr>
              <a:t> </a:t>
            </a:r>
          </a:p>
        </p:txBody>
      </p:sp>
      <p:sp>
        <p:nvSpPr>
          <p:cNvPr id="3073" name="Rectangle 1"/>
          <p:cNvSpPr>
            <a:spLocks noChangeArrowheads="1"/>
          </p:cNvSpPr>
          <p:nvPr/>
        </p:nvSpPr>
        <p:spPr bwMode="auto">
          <a:xfrm>
            <a:off x="0" y="0"/>
            <a:ext cx="235962"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0"/>
            <a:ext cx="304892"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4" name="TextBox 53"/>
          <p:cNvSpPr txBox="1"/>
          <p:nvPr/>
        </p:nvSpPr>
        <p:spPr>
          <a:xfrm>
            <a:off x="22326600" y="14097000"/>
            <a:ext cx="9906000" cy="923330"/>
          </a:xfrm>
          <a:prstGeom prst="rect">
            <a:avLst/>
          </a:prstGeom>
          <a:noFill/>
        </p:spPr>
        <p:txBody>
          <a:bodyPr wrap="square" rtlCol="0">
            <a:spAutoFit/>
          </a:bodyPr>
          <a:lstStyle/>
          <a:p>
            <a:pPr algn="just"/>
            <a:endParaRPr lang="en-US" sz="5400" b="1" i="1" dirty="0" smtClean="0">
              <a:solidFill>
                <a:srgbClr val="FF0000"/>
              </a:solidFill>
              <a:latin typeface="Times New Roman" pitchFamily="18" charset="0"/>
              <a:cs typeface="Times New Roman" pitchFamily="18" charset="0"/>
            </a:endParaRPr>
          </a:p>
        </p:txBody>
      </p:sp>
      <p:sp>
        <p:nvSpPr>
          <p:cNvPr id="57" name="Rectangle 257"/>
          <p:cNvSpPr>
            <a:spLocks noChangeArrowheads="1"/>
          </p:cNvSpPr>
          <p:nvPr/>
        </p:nvSpPr>
        <p:spPr bwMode="auto">
          <a:xfrm>
            <a:off x="152400" y="228600"/>
            <a:ext cx="32537400" cy="32537400"/>
          </a:xfrm>
          <a:prstGeom prst="rect">
            <a:avLst/>
          </a:prstGeom>
          <a:noFill/>
          <a:ln w="76200">
            <a:solidFill>
              <a:srgbClr val="009900"/>
            </a:solidFill>
            <a:miter lim="800000"/>
            <a:headEnd/>
            <a:tailEnd/>
          </a:ln>
        </p:spPr>
        <p:txBody>
          <a:bodyPr wrap="none" anchor="ctr"/>
          <a:lstStyle/>
          <a:p>
            <a:endParaRPr lang="en-US"/>
          </a:p>
        </p:txBody>
      </p:sp>
      <p:sp>
        <p:nvSpPr>
          <p:cNvPr id="60" name="Rectangle 257"/>
          <p:cNvSpPr>
            <a:spLocks noChangeArrowheads="1"/>
          </p:cNvSpPr>
          <p:nvPr/>
        </p:nvSpPr>
        <p:spPr bwMode="auto">
          <a:xfrm>
            <a:off x="304800" y="381000"/>
            <a:ext cx="32537400" cy="32537400"/>
          </a:xfrm>
          <a:prstGeom prst="rect">
            <a:avLst/>
          </a:prstGeom>
          <a:noFill/>
          <a:ln w="76200">
            <a:solidFill>
              <a:srgbClr val="009900"/>
            </a:solidFill>
            <a:miter lim="800000"/>
            <a:headEnd/>
            <a:tailEnd/>
          </a:ln>
        </p:spPr>
        <p:txBody>
          <a:bodyPr wrap="none" anchor="ctr"/>
          <a:lstStyle/>
          <a:p>
            <a:endParaRPr lang="en-US"/>
          </a:p>
        </p:txBody>
      </p:sp>
      <p:sp>
        <p:nvSpPr>
          <p:cNvPr id="4" name="Rectangle 1"/>
          <p:cNvSpPr>
            <a:spLocks noChangeArrowheads="1"/>
          </p:cNvSpPr>
          <p:nvPr/>
        </p:nvSpPr>
        <p:spPr bwMode="auto">
          <a:xfrm>
            <a:off x="0" y="0"/>
            <a:ext cx="329184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ea typeface="Times New Roman" pitchFamily="18" charset="0"/>
                <a:cs typeface="Times New Roman" pitchFamily="18" charset="0"/>
              </a:rPr>
              <a:t>From the history we found that Tuberculosis is not an single disease, it arises in the immunosuppressed condition. Through the statistical analysis it is derived that there is significant relationship between Tuberculosis and Immunosuppressed condition. Only 10% of patients were infected through transmission within their family. Diabetes Mellitus, Smoking and alcohol were the common risk factors contributing to tuberculosis in the target area population.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2"/>
          <p:cNvSpPr>
            <a:spLocks noChangeArrowheads="1"/>
          </p:cNvSpPr>
          <p:nvPr/>
        </p:nvSpPr>
        <p:spPr bwMode="auto">
          <a:xfrm>
            <a:off x="0" y="0"/>
            <a:ext cx="329184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ea typeface="Times New Roman" pitchFamily="18" charset="0"/>
                <a:cs typeface="Times New Roman" pitchFamily="18" charset="0"/>
              </a:rPr>
              <a:t>From the history we found that Tuberculosis is not an single disease, it arises in the immunosuppressed condition. Through the statistical analysis it is derived that there is significant relationship between Tuberculosis and Immunosuppressed condition. Only 10% of patients were infected through transmission within their family. Diabetes Mellitus, Smoking and alcohol were the common risk factors contributing to tuberculosis in the target area population.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5" name="Rectangle 3"/>
          <p:cNvSpPr>
            <a:spLocks noChangeArrowheads="1"/>
          </p:cNvSpPr>
          <p:nvPr/>
        </p:nvSpPr>
        <p:spPr bwMode="auto">
          <a:xfrm>
            <a:off x="0" y="0"/>
            <a:ext cx="329184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ea typeface="Times New Roman" pitchFamily="18" charset="0"/>
                <a:cs typeface="Times New Roman" pitchFamily="18" charset="0"/>
              </a:rPr>
              <a:t>From the history we found that Tuberculosis is not an single disease, it arises in the immunosuppressed condition. Through the statistical analysis it is derived that there is significant relationship between Tuberculosis and Immunosuppressed condition. Only 10% of patients were infected through transmission within their family. Diabetes Mellitus, Smoking and alcohol were the common risk factors contributing to tuberculosis in the target area population.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6" name="Rectangle 4"/>
          <p:cNvSpPr>
            <a:spLocks noChangeArrowheads="1"/>
          </p:cNvSpPr>
          <p:nvPr/>
        </p:nvSpPr>
        <p:spPr bwMode="auto">
          <a:xfrm>
            <a:off x="0" y="0"/>
            <a:ext cx="329184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ea typeface="Times New Roman" pitchFamily="18" charset="0"/>
                <a:cs typeface="Times New Roman" pitchFamily="18" charset="0"/>
              </a:rPr>
              <a:t>From the history we found that Tuberculosis is not an single disease, it arises in the immunosuppressed condition. Through the statistical analysis it is derived that there is significant relationship between Tuberculosis and Immunosuppressed condition. Only 10% of patients were infected through transmission within their family. Diabetes Mellitus, Smoking and alcohol were the common risk factors contributing to tuberculosis in the target area population.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Box 7"/>
          <p:cNvSpPr txBox="1"/>
          <p:nvPr/>
        </p:nvSpPr>
        <p:spPr>
          <a:xfrm>
            <a:off x="8991600" y="381000"/>
            <a:ext cx="16306800" cy="3354765"/>
          </a:xfrm>
          <a:prstGeom prst="rect">
            <a:avLst/>
          </a:prstGeom>
          <a:solidFill>
            <a:schemeClr val="accent1"/>
          </a:solidFill>
        </p:spPr>
        <p:txBody>
          <a:bodyPr wrap="square" rtlCol="0">
            <a:spAutoFit/>
          </a:bodyPr>
          <a:lstStyle/>
          <a:p>
            <a:pPr algn="ctr"/>
            <a:r>
              <a:rPr lang="en-US" sz="4800" b="1" dirty="0" smtClean="0"/>
              <a:t>   </a:t>
            </a:r>
            <a:r>
              <a:rPr lang="en-US" sz="4800" b="1" dirty="0"/>
              <a:t>Title of </a:t>
            </a:r>
            <a:r>
              <a:rPr lang="en-US" sz="4800" b="1" dirty="0" smtClean="0"/>
              <a:t>the Poster</a:t>
            </a:r>
            <a:endParaRPr lang="en-US" sz="4800" b="1" dirty="0"/>
          </a:p>
          <a:p>
            <a:pPr algn="ctr"/>
            <a:r>
              <a:rPr lang="en-US" sz="4400" b="1"/>
              <a:t>Author(s</a:t>
            </a:r>
            <a:r>
              <a:rPr lang="en-US" sz="4400" b="1" smtClean="0"/>
              <a:t>):</a:t>
            </a:r>
            <a:endParaRPr lang="en-US" sz="4400" b="1" dirty="0"/>
          </a:p>
          <a:p>
            <a:pPr algn="ctr"/>
            <a:r>
              <a:rPr lang="en-US" sz="4800" b="1" dirty="0" smtClean="0"/>
              <a:t>Affiliations:</a:t>
            </a:r>
          </a:p>
          <a:p>
            <a:pPr algn="ctr"/>
            <a:r>
              <a:rPr lang="en-US" sz="4800" b="1" dirty="0" smtClean="0"/>
              <a:t>Email id: </a:t>
            </a:r>
            <a:endParaRPr lang="en-US" sz="4800" dirty="0"/>
          </a:p>
          <a:p>
            <a:pPr algn="ctr"/>
            <a:endParaRPr lang="en-IN" dirty="0"/>
          </a:p>
        </p:txBody>
      </p:sp>
      <p:sp>
        <p:nvSpPr>
          <p:cNvPr id="10" name="TextBox 9"/>
          <p:cNvSpPr txBox="1"/>
          <p:nvPr/>
        </p:nvSpPr>
        <p:spPr>
          <a:xfrm>
            <a:off x="21869400" y="14706601"/>
            <a:ext cx="10210799" cy="461665"/>
          </a:xfrm>
          <a:prstGeom prst="rect">
            <a:avLst/>
          </a:prstGeom>
          <a:noFill/>
        </p:spPr>
        <p:txBody>
          <a:bodyPr wrap="square" rtlCol="0">
            <a:spAutoFit/>
          </a:bodyPr>
          <a:lstStyle/>
          <a:p>
            <a:endParaRPr lang="en-IN" dirty="0"/>
          </a:p>
        </p:txBody>
      </p:sp>
      <p:sp>
        <p:nvSpPr>
          <p:cNvPr id="13" name="TextBox 12"/>
          <p:cNvSpPr txBox="1"/>
          <p:nvPr/>
        </p:nvSpPr>
        <p:spPr>
          <a:xfrm>
            <a:off x="21869400" y="20726400"/>
            <a:ext cx="10210799" cy="523220"/>
          </a:xfrm>
          <a:prstGeom prst="rect">
            <a:avLst/>
          </a:prstGeom>
          <a:noFill/>
        </p:spPr>
        <p:txBody>
          <a:bodyPr wrap="square" rtlCol="0">
            <a:spAutoFit/>
          </a:bodyPr>
          <a:lstStyle/>
          <a:p>
            <a:pPr marL="0" indent="0" algn="ctr">
              <a:buNone/>
            </a:pPr>
            <a:endParaRPr lang="en-US" sz="2800" b="1" i="1" dirty="0">
              <a:solidFill>
                <a:srgbClr val="FF0000"/>
              </a:solidFill>
              <a:latin typeface="Times New Roman" pitchFamily="18" charset="0"/>
              <a:cs typeface="Times New Roman" pitchFamily="18" charset="0"/>
            </a:endParaRPr>
          </a:p>
        </p:txBody>
      </p:sp>
      <p:sp>
        <p:nvSpPr>
          <p:cNvPr id="69" name="TextBox 68"/>
          <p:cNvSpPr txBox="1"/>
          <p:nvPr/>
        </p:nvSpPr>
        <p:spPr>
          <a:xfrm>
            <a:off x="304892" y="3263998"/>
            <a:ext cx="12115708" cy="576536"/>
          </a:xfrm>
          <a:prstGeom prst="rect">
            <a:avLst/>
          </a:prstGeom>
          <a:solidFill>
            <a:srgbClr val="FF0000"/>
          </a:solidFill>
        </p:spPr>
        <p:txBody>
          <a:bodyPr wrap="square" lIns="22321" tIns="11160" rIns="22321" bIns="11160" rtlCol="0">
            <a:spAutoFit/>
          </a:bodyPr>
          <a:lstStyle/>
          <a:p>
            <a:pPr algn="ctr"/>
            <a:r>
              <a:rPr lang="en-IN" sz="3600" b="1" i="1" dirty="0" smtClean="0">
                <a:latin typeface="Times New Roman" pitchFamily="18" charset="0"/>
                <a:cs typeface="Times New Roman" pitchFamily="18" charset="0"/>
              </a:rPr>
              <a:t>INTRODUCTION/BACKGROUND</a:t>
            </a:r>
            <a:endParaRPr lang="en-US" sz="3600" b="1" i="1" dirty="0">
              <a:latin typeface="Times New Roman" pitchFamily="18" charset="0"/>
              <a:cs typeface="Times New Roman" pitchFamily="18" charset="0"/>
            </a:endParaRPr>
          </a:p>
        </p:txBody>
      </p:sp>
      <p:sp>
        <p:nvSpPr>
          <p:cNvPr id="71" name="Rectangle 2"/>
          <p:cNvSpPr txBox="1">
            <a:spLocks noChangeArrowheads="1"/>
          </p:cNvSpPr>
          <p:nvPr/>
        </p:nvSpPr>
        <p:spPr bwMode="auto">
          <a:xfrm>
            <a:off x="330292" y="380999"/>
            <a:ext cx="8661308" cy="2616101"/>
          </a:xfrm>
          <a:prstGeom prst="rect">
            <a:avLst/>
          </a:prstGeom>
          <a:solidFill>
            <a:schemeClr val="accent1"/>
          </a:solidFill>
          <a:ln w="9525">
            <a:noFill/>
            <a:miter lim="800000"/>
            <a:headEnd/>
            <a:tailEnd/>
          </a:ln>
        </p:spPr>
        <p:txBody>
          <a:bodyPr vert="horz" wrap="square" lIns="365760" tIns="182880" rIns="365760" bIns="182880" numCol="1" anchor="ctr" anchorCtr="0" compatLnSpc="1">
            <a:prstTxWarp prst="textNoShape">
              <a:avLst/>
            </a:prstTxWarp>
          </a:bodyPr>
          <a:lstStyle>
            <a:lvl1pPr algn="ctr" defTabSz="3657600" rtl="0" eaLnBrk="0" fontAlgn="base" hangingPunct="0">
              <a:spcBef>
                <a:spcPct val="0"/>
              </a:spcBef>
              <a:spcAft>
                <a:spcPct val="0"/>
              </a:spcAft>
              <a:defRPr sz="17600">
                <a:solidFill>
                  <a:schemeClr val="tx2"/>
                </a:solidFill>
                <a:latin typeface="+mj-lt"/>
                <a:ea typeface="+mj-ea"/>
                <a:cs typeface="+mj-cs"/>
              </a:defRPr>
            </a:lvl1pPr>
            <a:lvl2pPr algn="ctr" defTabSz="3657600" rtl="0" eaLnBrk="0" fontAlgn="base" hangingPunct="0">
              <a:spcBef>
                <a:spcPct val="0"/>
              </a:spcBef>
              <a:spcAft>
                <a:spcPct val="0"/>
              </a:spcAft>
              <a:defRPr sz="17600">
                <a:solidFill>
                  <a:schemeClr val="tx2"/>
                </a:solidFill>
                <a:latin typeface="Arial" pitchFamily="34" charset="0"/>
              </a:defRPr>
            </a:lvl2pPr>
            <a:lvl3pPr algn="ctr" defTabSz="3657600" rtl="0" eaLnBrk="0" fontAlgn="base" hangingPunct="0">
              <a:spcBef>
                <a:spcPct val="0"/>
              </a:spcBef>
              <a:spcAft>
                <a:spcPct val="0"/>
              </a:spcAft>
              <a:defRPr sz="17600">
                <a:solidFill>
                  <a:schemeClr val="tx2"/>
                </a:solidFill>
                <a:latin typeface="Arial" pitchFamily="34" charset="0"/>
              </a:defRPr>
            </a:lvl3pPr>
            <a:lvl4pPr algn="ctr" defTabSz="3657600" rtl="0" eaLnBrk="0" fontAlgn="base" hangingPunct="0">
              <a:spcBef>
                <a:spcPct val="0"/>
              </a:spcBef>
              <a:spcAft>
                <a:spcPct val="0"/>
              </a:spcAft>
              <a:defRPr sz="17600">
                <a:solidFill>
                  <a:schemeClr val="tx2"/>
                </a:solidFill>
                <a:latin typeface="Arial" pitchFamily="34" charset="0"/>
              </a:defRPr>
            </a:lvl4pPr>
            <a:lvl5pPr algn="ctr" defTabSz="3657600" rtl="0" eaLnBrk="0" fontAlgn="base" hangingPunct="0">
              <a:spcBef>
                <a:spcPct val="0"/>
              </a:spcBef>
              <a:spcAft>
                <a:spcPct val="0"/>
              </a:spcAft>
              <a:defRPr sz="17600">
                <a:solidFill>
                  <a:schemeClr val="tx2"/>
                </a:solidFill>
                <a:latin typeface="Arial" pitchFamily="34" charset="0"/>
              </a:defRPr>
            </a:lvl5pPr>
            <a:lvl6pPr marL="457200" algn="ctr" defTabSz="3657600" rtl="0" fontAlgn="base">
              <a:spcBef>
                <a:spcPct val="0"/>
              </a:spcBef>
              <a:spcAft>
                <a:spcPct val="0"/>
              </a:spcAft>
              <a:defRPr sz="17600">
                <a:solidFill>
                  <a:schemeClr val="tx2"/>
                </a:solidFill>
                <a:latin typeface="Arial" pitchFamily="34" charset="0"/>
              </a:defRPr>
            </a:lvl6pPr>
            <a:lvl7pPr marL="914400" algn="ctr" defTabSz="3657600" rtl="0" fontAlgn="base">
              <a:spcBef>
                <a:spcPct val="0"/>
              </a:spcBef>
              <a:spcAft>
                <a:spcPct val="0"/>
              </a:spcAft>
              <a:defRPr sz="17600">
                <a:solidFill>
                  <a:schemeClr val="tx2"/>
                </a:solidFill>
                <a:latin typeface="Arial" pitchFamily="34" charset="0"/>
              </a:defRPr>
            </a:lvl7pPr>
            <a:lvl8pPr marL="1371600" algn="ctr" defTabSz="3657600" rtl="0" fontAlgn="base">
              <a:spcBef>
                <a:spcPct val="0"/>
              </a:spcBef>
              <a:spcAft>
                <a:spcPct val="0"/>
              </a:spcAft>
              <a:defRPr sz="17600">
                <a:solidFill>
                  <a:schemeClr val="tx2"/>
                </a:solidFill>
                <a:latin typeface="Arial" pitchFamily="34" charset="0"/>
              </a:defRPr>
            </a:lvl8pPr>
            <a:lvl9pPr marL="1828800" algn="ctr" defTabSz="3657600" rtl="0" fontAlgn="base">
              <a:spcBef>
                <a:spcPct val="0"/>
              </a:spcBef>
              <a:spcAft>
                <a:spcPct val="0"/>
              </a:spcAft>
              <a:defRPr sz="17600">
                <a:solidFill>
                  <a:schemeClr val="tx2"/>
                </a:solidFill>
                <a:latin typeface="Arial" pitchFamily="34" charset="0"/>
              </a:defRPr>
            </a:lvl9pPr>
          </a:lstStyle>
          <a:p>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b="1" cap="all" dirty="0" smtClean="0"/>
              <a:t>12th International ADT </a:t>
            </a:r>
            <a:br>
              <a:rPr lang="en-US" sz="3600" b="1" cap="all" dirty="0" smtClean="0"/>
            </a:br>
            <a:r>
              <a:rPr lang="en-US" sz="3600" b="1" cap="all" dirty="0" smtClean="0"/>
              <a:t>Conference</a:t>
            </a:r>
            <a:br>
              <a:rPr lang="en-US" sz="3600" b="1" cap="all" dirty="0" smtClean="0"/>
            </a:br>
            <a:r>
              <a:rPr lang="en-US" sz="3600" b="1" cap="all" dirty="0" smtClean="0"/>
              <a:t>15th to 16th March, 2024</a:t>
            </a:r>
            <a:br>
              <a:rPr lang="en-US" sz="3600" b="1" cap="all" dirty="0" smtClean="0"/>
            </a:br>
            <a:r>
              <a:rPr lang="en-US" sz="3600" dirty="0" smtClean="0"/>
              <a:t/>
            </a:r>
            <a:br>
              <a:rPr lang="en-US" sz="3600" dirty="0" smtClean="0"/>
            </a:br>
            <a:endParaRPr lang="en-US" sz="3600" b="1" dirty="0" smtClean="0">
              <a:solidFill>
                <a:srgbClr val="0000FF"/>
              </a:solidFill>
              <a:latin typeface="Garamond" pitchFamily="18" charset="0"/>
            </a:endParaRPr>
          </a:p>
        </p:txBody>
      </p:sp>
      <p:pic>
        <p:nvPicPr>
          <p:cNvPr id="72" name="Picture 2" descr="logo"/>
          <p:cNvPicPr>
            <a:picLocks noChangeAspect="1" noChangeArrowheads="1"/>
          </p:cNvPicPr>
          <p:nvPr/>
        </p:nvPicPr>
        <p:blipFill>
          <a:blip r:embed="rId3"/>
          <a:srcRect/>
          <a:stretch>
            <a:fillRect/>
          </a:stretch>
        </p:blipFill>
        <p:spPr bwMode="auto">
          <a:xfrm>
            <a:off x="26729744" y="609600"/>
            <a:ext cx="5960056" cy="2311300"/>
          </a:xfrm>
          <a:prstGeom prst="rect">
            <a:avLst/>
          </a:prstGeom>
          <a:noFill/>
        </p:spPr>
      </p:pic>
      <p:sp>
        <p:nvSpPr>
          <p:cNvPr id="73" name="TextBox 72"/>
          <p:cNvSpPr txBox="1"/>
          <p:nvPr/>
        </p:nvSpPr>
        <p:spPr>
          <a:xfrm>
            <a:off x="12395200" y="3263998"/>
            <a:ext cx="10693400" cy="576536"/>
          </a:xfrm>
          <a:prstGeom prst="rect">
            <a:avLst/>
          </a:prstGeom>
          <a:solidFill>
            <a:srgbClr val="FF0000"/>
          </a:solidFill>
        </p:spPr>
        <p:txBody>
          <a:bodyPr wrap="square" lIns="22321" tIns="11160" rIns="22321" bIns="11160" rtlCol="0">
            <a:spAutoFit/>
          </a:bodyPr>
          <a:lstStyle/>
          <a:p>
            <a:pPr marL="0" indent="0" algn="ctr">
              <a:buNone/>
            </a:pPr>
            <a:r>
              <a:rPr lang="en-IN" sz="3600" b="1" i="1" dirty="0" smtClean="0">
                <a:latin typeface="Times New Roman" pitchFamily="18" charset="0"/>
                <a:cs typeface="Times New Roman" pitchFamily="18" charset="0"/>
              </a:rPr>
              <a:t>MATERIAL AND METHODS</a:t>
            </a:r>
            <a:endParaRPr lang="en-IN" sz="3600" b="1" i="1" dirty="0">
              <a:latin typeface="Times New Roman" pitchFamily="18" charset="0"/>
              <a:cs typeface="Times New Roman" pitchFamily="18" charset="0"/>
            </a:endParaRPr>
          </a:p>
        </p:txBody>
      </p:sp>
      <p:sp>
        <p:nvSpPr>
          <p:cNvPr id="74" name="TextBox 73"/>
          <p:cNvSpPr txBox="1"/>
          <p:nvPr/>
        </p:nvSpPr>
        <p:spPr>
          <a:xfrm>
            <a:off x="20573999" y="3263998"/>
            <a:ext cx="12115708" cy="576536"/>
          </a:xfrm>
          <a:prstGeom prst="rect">
            <a:avLst/>
          </a:prstGeom>
          <a:solidFill>
            <a:srgbClr val="FF0000"/>
          </a:solidFill>
        </p:spPr>
        <p:txBody>
          <a:bodyPr wrap="square" lIns="22321" tIns="11160" rIns="22321" bIns="11160" rtlCol="0">
            <a:spAutoFit/>
          </a:bodyPr>
          <a:lstStyle/>
          <a:p>
            <a:pPr marL="0" indent="0" algn="ctr">
              <a:buNone/>
            </a:pPr>
            <a:r>
              <a:rPr lang="en-US" sz="3600" b="1" i="1" dirty="0" smtClean="0">
                <a:latin typeface="Times New Roman" pitchFamily="18" charset="0"/>
                <a:cs typeface="Times New Roman" pitchFamily="18" charset="0"/>
              </a:rPr>
              <a:t>RESULTS</a:t>
            </a:r>
            <a:endParaRPr lang="en-IN" sz="3600" b="1" i="1" dirty="0">
              <a:latin typeface="Times New Roman" pitchFamily="18" charset="0"/>
              <a:cs typeface="Times New Roman" pitchFamily="18" charset="0"/>
            </a:endParaRPr>
          </a:p>
        </p:txBody>
      </p:sp>
      <p:sp>
        <p:nvSpPr>
          <p:cNvPr id="75" name="TextBox 74"/>
          <p:cNvSpPr txBox="1"/>
          <p:nvPr/>
        </p:nvSpPr>
        <p:spPr>
          <a:xfrm>
            <a:off x="279492" y="16544268"/>
            <a:ext cx="12115708" cy="576536"/>
          </a:xfrm>
          <a:prstGeom prst="rect">
            <a:avLst/>
          </a:prstGeom>
          <a:solidFill>
            <a:srgbClr val="FF0000"/>
          </a:solidFill>
        </p:spPr>
        <p:txBody>
          <a:bodyPr wrap="square" lIns="22321" tIns="11160" rIns="22321" bIns="11160" rtlCol="0">
            <a:spAutoFit/>
          </a:bodyPr>
          <a:lstStyle/>
          <a:p>
            <a:pPr marL="0" indent="0" algn="ctr">
              <a:buNone/>
            </a:pPr>
            <a:r>
              <a:rPr lang="en-IN" sz="3600" b="1" i="1" dirty="0" smtClean="0">
                <a:latin typeface="Times New Roman" pitchFamily="18" charset="0"/>
                <a:cs typeface="Times New Roman" pitchFamily="18" charset="0"/>
              </a:rPr>
              <a:t>AIM OF THE STUDY</a:t>
            </a:r>
            <a:endParaRPr lang="en-US" sz="3600" b="1" i="1" dirty="0">
              <a:latin typeface="Times New Roman" pitchFamily="18" charset="0"/>
              <a:cs typeface="Times New Roman" pitchFamily="18" charset="0"/>
            </a:endParaRPr>
          </a:p>
        </p:txBody>
      </p:sp>
      <p:sp>
        <p:nvSpPr>
          <p:cNvPr id="76" name="TextBox 75"/>
          <p:cNvSpPr txBox="1"/>
          <p:nvPr/>
        </p:nvSpPr>
        <p:spPr>
          <a:xfrm>
            <a:off x="12395200" y="16547866"/>
            <a:ext cx="12115708" cy="576536"/>
          </a:xfrm>
          <a:prstGeom prst="rect">
            <a:avLst/>
          </a:prstGeom>
          <a:solidFill>
            <a:srgbClr val="FF0000"/>
          </a:solidFill>
        </p:spPr>
        <p:txBody>
          <a:bodyPr wrap="square" lIns="22321" tIns="11160" rIns="22321" bIns="11160" rtlCol="0">
            <a:spAutoFit/>
          </a:bodyPr>
          <a:lstStyle/>
          <a:p>
            <a:pPr marL="0" indent="0" algn="ctr">
              <a:buNone/>
            </a:pPr>
            <a:r>
              <a:rPr lang="en-US" sz="3600" b="1" i="1" dirty="0" smtClean="0">
                <a:latin typeface="Times New Roman" pitchFamily="18" charset="0"/>
                <a:cs typeface="Times New Roman" pitchFamily="18" charset="0"/>
              </a:rPr>
              <a:t>RESULTS AND DISCUSSION</a:t>
            </a:r>
            <a:endParaRPr lang="en-IN" sz="3600" b="1" i="1" dirty="0" smtClean="0">
              <a:latin typeface="Times New Roman" pitchFamily="18" charset="0"/>
              <a:cs typeface="Times New Roman" pitchFamily="18" charset="0"/>
            </a:endParaRPr>
          </a:p>
        </p:txBody>
      </p:sp>
      <p:sp>
        <p:nvSpPr>
          <p:cNvPr id="77" name="TextBox 76"/>
          <p:cNvSpPr txBox="1"/>
          <p:nvPr/>
        </p:nvSpPr>
        <p:spPr>
          <a:xfrm>
            <a:off x="20573999" y="16547866"/>
            <a:ext cx="12115708" cy="576536"/>
          </a:xfrm>
          <a:prstGeom prst="rect">
            <a:avLst/>
          </a:prstGeom>
          <a:solidFill>
            <a:srgbClr val="FF0000"/>
          </a:solidFill>
        </p:spPr>
        <p:txBody>
          <a:bodyPr wrap="square" lIns="22321" tIns="11160" rIns="22321" bIns="11160" rtlCol="0">
            <a:spAutoFit/>
          </a:bodyPr>
          <a:lstStyle/>
          <a:p>
            <a:pPr marL="0" indent="0" algn="ctr">
              <a:buNone/>
            </a:pPr>
            <a:r>
              <a:rPr lang="en-US" sz="3600" b="1" i="1" dirty="0" smtClean="0">
                <a:latin typeface="Times New Roman" pitchFamily="18" charset="0"/>
                <a:cs typeface="Times New Roman" pitchFamily="18" charset="0"/>
              </a:rPr>
              <a:t>CONCLUSION</a:t>
            </a:r>
            <a:endParaRPr lang="en-IN" sz="3600" b="1" i="1" dirty="0" smtClean="0">
              <a:latin typeface="Times New Roman" pitchFamily="18" charset="0"/>
              <a:cs typeface="Times New Roman" pitchFamily="18" charset="0"/>
            </a:endParaRPr>
          </a:p>
        </p:txBody>
      </p:sp>
      <p:sp>
        <p:nvSpPr>
          <p:cNvPr id="78" name="TextBox 77"/>
          <p:cNvSpPr txBox="1"/>
          <p:nvPr/>
        </p:nvSpPr>
        <p:spPr>
          <a:xfrm>
            <a:off x="23088600" y="22098000"/>
            <a:ext cx="9829800" cy="576536"/>
          </a:xfrm>
          <a:prstGeom prst="rect">
            <a:avLst/>
          </a:prstGeom>
          <a:solidFill>
            <a:srgbClr val="FF0000"/>
          </a:solidFill>
        </p:spPr>
        <p:txBody>
          <a:bodyPr wrap="square" lIns="22321" tIns="11160" rIns="22321" bIns="11160" rtlCol="0">
            <a:spAutoFit/>
          </a:bodyPr>
          <a:lstStyle/>
          <a:p>
            <a:pPr marL="0" indent="0" algn="ctr">
              <a:buNone/>
            </a:pPr>
            <a:r>
              <a:rPr lang="en-US" sz="3600" b="1" i="1" dirty="0" smtClean="0">
                <a:latin typeface="Times New Roman" pitchFamily="18" charset="0"/>
                <a:cs typeface="Times New Roman" pitchFamily="18" charset="0"/>
              </a:rPr>
              <a:t>REFERENCES</a:t>
            </a:r>
            <a:endParaRPr lang="en-IN" sz="3600" b="1" i="1" dirty="0" smtClean="0">
              <a:latin typeface="Times New Roman" pitchFamily="18" charset="0"/>
              <a:cs typeface="Times New Roman" pitchFamily="18" charset="0"/>
            </a:endParaRPr>
          </a:p>
        </p:txBody>
      </p:sp>
      <p:sp>
        <p:nvSpPr>
          <p:cNvPr id="14" name="TextBox 13"/>
          <p:cNvSpPr txBox="1"/>
          <p:nvPr/>
        </p:nvSpPr>
        <p:spPr>
          <a:xfrm>
            <a:off x="1143000" y="3840534"/>
            <a:ext cx="12280106" cy="461665"/>
          </a:xfrm>
          <a:prstGeom prst="rect">
            <a:avLst/>
          </a:prstGeom>
          <a:noFill/>
        </p:spPr>
        <p:txBody>
          <a:bodyPr wrap="square" rtlCol="0">
            <a:spAutoFit/>
          </a:bodyPr>
          <a:lstStyle/>
          <a:p>
            <a:endParaRPr lang="en-IN" dirty="0"/>
          </a:p>
        </p:txBody>
      </p:sp>
      <p:sp>
        <p:nvSpPr>
          <p:cNvPr id="79" name="TextBox 78"/>
          <p:cNvSpPr txBox="1"/>
          <p:nvPr/>
        </p:nvSpPr>
        <p:spPr>
          <a:xfrm>
            <a:off x="1295400" y="3992934"/>
            <a:ext cx="10591800" cy="461665"/>
          </a:xfrm>
          <a:prstGeom prst="rect">
            <a:avLst/>
          </a:prstGeom>
          <a:noFill/>
        </p:spPr>
        <p:txBody>
          <a:bodyPr wrap="square" rtlCol="0">
            <a:spAutoFit/>
          </a:bodyPr>
          <a:lstStyle/>
          <a:p>
            <a:r>
              <a:rPr lang="en-US" dirty="0" smtClean="0"/>
              <a:t>Type here</a:t>
            </a:r>
            <a:endParaRPr lang="en-IN" dirty="0"/>
          </a:p>
        </p:txBody>
      </p:sp>
      <p:sp>
        <p:nvSpPr>
          <p:cNvPr id="82" name="TextBox 81"/>
          <p:cNvSpPr txBox="1"/>
          <p:nvPr/>
        </p:nvSpPr>
        <p:spPr>
          <a:xfrm>
            <a:off x="12384024" y="4120188"/>
            <a:ext cx="12280106" cy="461665"/>
          </a:xfrm>
          <a:prstGeom prst="rect">
            <a:avLst/>
          </a:prstGeom>
          <a:noFill/>
        </p:spPr>
        <p:txBody>
          <a:bodyPr wrap="square" rtlCol="0">
            <a:spAutoFit/>
          </a:bodyPr>
          <a:lstStyle/>
          <a:p>
            <a:r>
              <a:rPr lang="en-US" dirty="0" smtClean="0"/>
              <a:t>Type here</a:t>
            </a:r>
            <a:endParaRPr lang="en-IN" dirty="0"/>
          </a:p>
        </p:txBody>
      </p:sp>
      <p:sp>
        <p:nvSpPr>
          <p:cNvPr id="83" name="TextBox 82"/>
          <p:cNvSpPr txBox="1"/>
          <p:nvPr/>
        </p:nvSpPr>
        <p:spPr>
          <a:xfrm>
            <a:off x="24664130" y="4041755"/>
            <a:ext cx="8107776" cy="461665"/>
          </a:xfrm>
          <a:prstGeom prst="rect">
            <a:avLst/>
          </a:prstGeom>
          <a:noFill/>
        </p:spPr>
        <p:txBody>
          <a:bodyPr wrap="square" rtlCol="0">
            <a:spAutoFit/>
          </a:bodyPr>
          <a:lstStyle/>
          <a:p>
            <a:r>
              <a:rPr lang="en-US" dirty="0" smtClean="0"/>
              <a:t>Type here</a:t>
            </a:r>
            <a:endParaRPr lang="en-IN" dirty="0"/>
          </a:p>
        </p:txBody>
      </p:sp>
      <p:sp>
        <p:nvSpPr>
          <p:cNvPr id="84" name="TextBox 83"/>
          <p:cNvSpPr txBox="1"/>
          <p:nvPr/>
        </p:nvSpPr>
        <p:spPr>
          <a:xfrm>
            <a:off x="24384000" y="17526000"/>
            <a:ext cx="8107776" cy="461665"/>
          </a:xfrm>
          <a:prstGeom prst="rect">
            <a:avLst/>
          </a:prstGeom>
          <a:noFill/>
        </p:spPr>
        <p:txBody>
          <a:bodyPr wrap="square" rtlCol="0">
            <a:spAutoFit/>
          </a:bodyPr>
          <a:lstStyle/>
          <a:p>
            <a:r>
              <a:rPr lang="en-US" dirty="0" smtClean="0"/>
              <a:t>Type here</a:t>
            </a:r>
            <a:endParaRPr lang="en-IN" dirty="0"/>
          </a:p>
        </p:txBody>
      </p:sp>
      <p:sp>
        <p:nvSpPr>
          <p:cNvPr id="85" name="TextBox 84"/>
          <p:cNvSpPr txBox="1"/>
          <p:nvPr/>
        </p:nvSpPr>
        <p:spPr>
          <a:xfrm>
            <a:off x="14470189" y="17519904"/>
            <a:ext cx="8107776" cy="461665"/>
          </a:xfrm>
          <a:prstGeom prst="rect">
            <a:avLst/>
          </a:prstGeom>
          <a:noFill/>
        </p:spPr>
        <p:txBody>
          <a:bodyPr wrap="square" rtlCol="0">
            <a:spAutoFit/>
          </a:bodyPr>
          <a:lstStyle/>
          <a:p>
            <a:r>
              <a:rPr lang="en-US" dirty="0" smtClean="0"/>
              <a:t>Type here</a:t>
            </a:r>
            <a:endParaRPr lang="en-IN" dirty="0"/>
          </a:p>
        </p:txBody>
      </p:sp>
      <p:sp>
        <p:nvSpPr>
          <p:cNvPr id="88" name="TextBox 87"/>
          <p:cNvSpPr txBox="1"/>
          <p:nvPr/>
        </p:nvSpPr>
        <p:spPr>
          <a:xfrm>
            <a:off x="23944991" y="23241000"/>
            <a:ext cx="8107776" cy="461665"/>
          </a:xfrm>
          <a:prstGeom prst="rect">
            <a:avLst/>
          </a:prstGeom>
          <a:noFill/>
        </p:spPr>
        <p:txBody>
          <a:bodyPr wrap="square" rtlCol="0">
            <a:spAutoFit/>
          </a:bodyPr>
          <a:lstStyle/>
          <a:p>
            <a:r>
              <a:rPr lang="en-US" dirty="0" smtClean="0"/>
              <a:t>Type here</a:t>
            </a:r>
            <a:endParaRPr lang="en-IN" dirty="0"/>
          </a:p>
        </p:txBody>
      </p:sp>
      <p:sp>
        <p:nvSpPr>
          <p:cNvPr id="89" name="TextBox 88"/>
          <p:cNvSpPr txBox="1"/>
          <p:nvPr/>
        </p:nvSpPr>
        <p:spPr>
          <a:xfrm>
            <a:off x="1981200" y="17787312"/>
            <a:ext cx="8107776" cy="461665"/>
          </a:xfrm>
          <a:prstGeom prst="rect">
            <a:avLst/>
          </a:prstGeom>
          <a:noFill/>
        </p:spPr>
        <p:txBody>
          <a:bodyPr wrap="square" rtlCol="0">
            <a:spAutoFit/>
          </a:bodyPr>
          <a:lstStyle/>
          <a:p>
            <a:r>
              <a:rPr lang="en-US" dirty="0" smtClean="0"/>
              <a:t>Type here</a:t>
            </a:r>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576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576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2009</TotalTime>
  <Words>327</Words>
  <Application>Microsoft Office PowerPoint</Application>
  <PresentationFormat>Custom</PresentationFormat>
  <Paragraphs>28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AMELIORATIVE EFFECT OF α-TOCOPHEROL OR LYCOPENE SUPPLEMENTATION ON VENTRAL PROSTATIC FUNCTIONS, ANDROGEN AND ESTROGEN RECEPTORS PROTEIN EXPRESSION IN PCB (AROCLOR 1254) – EXPOSED ADULT RATS</dc:title>
  <dc:creator>Dr.Arun</dc:creator>
  <cp:lastModifiedBy>asus</cp:lastModifiedBy>
  <cp:revision>474</cp:revision>
  <dcterms:created xsi:type="dcterms:W3CDTF">2008-01-07T11:57:34Z</dcterms:created>
  <dcterms:modified xsi:type="dcterms:W3CDTF">2024-03-04T05:04:37Z</dcterms:modified>
</cp:coreProperties>
</file>