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76" r:id="rId3"/>
    <p:sldId id="275" r:id="rId4"/>
    <p:sldId id="273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773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dmin\Desktop\Graph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1"/>
          <c:tx>
            <c:v>Units Donated</c:v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1800000"/>
              </a:lightRig>
            </a:scene3d>
            <a:sp3d contourW="10160" prstMaterial="dkEdge">
              <a:bevelT w="20320" h="19050" prst="angle"/>
              <a:contourClr>
                <a:scrgbClr r="0" g="0" b="0">
                  <a:shade val="30000"/>
                  <a:satMod val="150000"/>
                </a:scrgbClr>
              </a:contourClr>
            </a:sp3d>
          </c:spPr>
          <c:invertIfNegative val="0"/>
          <c:cat>
            <c:numRef>
              <c:f>Sheet1!$D$40:$D$47</c:f>
              <c:numCache>
                <c:formatCode>General</c:formatCod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numCache>
            </c:numRef>
          </c:cat>
          <c:val>
            <c:numRef>
              <c:f>Sheet1!$E$40:$E$47</c:f>
              <c:numCache>
                <c:formatCode>General</c:formatCode>
                <c:ptCount val="8"/>
                <c:pt idx="0">
                  <c:v>280</c:v>
                </c:pt>
                <c:pt idx="1">
                  <c:v>670</c:v>
                </c:pt>
                <c:pt idx="2">
                  <c:v>965</c:v>
                </c:pt>
                <c:pt idx="3">
                  <c:v>996</c:v>
                </c:pt>
                <c:pt idx="4">
                  <c:v>711</c:v>
                </c:pt>
                <c:pt idx="5">
                  <c:v>125</c:v>
                </c:pt>
                <c:pt idx="6">
                  <c:v>136</c:v>
                </c:pt>
                <c:pt idx="7">
                  <c:v>1532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206-4822-A291-A60766625AA9}"/>
            </c:ext>
          </c:extLst>
        </c:ser>
        <c:ser>
          <c:idx val="2"/>
          <c:order val="2"/>
          <c:tx>
            <c:v>Actual Donor</c:v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1800000"/>
              </a:lightRig>
            </a:scene3d>
            <a:sp3d contourW="10160" prstMaterial="dkEdge">
              <a:bevelT w="20320" h="19050" prst="angle"/>
              <a:contourClr>
                <a:scrgbClr r="0" g="0" b="0">
                  <a:shade val="30000"/>
                  <a:satMod val="150000"/>
                </a:scrgbClr>
              </a:contourClr>
            </a:sp3d>
          </c:spPr>
          <c:invertIfNegative val="0"/>
          <c:cat>
            <c:numRef>
              <c:f>Sheet1!$D$40:$D$47</c:f>
              <c:numCache>
                <c:formatCode>General</c:formatCod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numCache>
            </c:numRef>
          </c:cat>
          <c:val>
            <c:numRef>
              <c:f>Sheet1!$F$40:$F$47</c:f>
              <c:numCache>
                <c:formatCode>General</c:formatCode>
                <c:ptCount val="8"/>
                <c:pt idx="0">
                  <c:v>225</c:v>
                </c:pt>
                <c:pt idx="1">
                  <c:v>540</c:v>
                </c:pt>
                <c:pt idx="2">
                  <c:v>600</c:v>
                </c:pt>
                <c:pt idx="3">
                  <c:v>830</c:v>
                </c:pt>
                <c:pt idx="4">
                  <c:v>676</c:v>
                </c:pt>
                <c:pt idx="5">
                  <c:v>85</c:v>
                </c:pt>
                <c:pt idx="6">
                  <c:v>100</c:v>
                </c:pt>
                <c:pt idx="7">
                  <c:v>1167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206-4822-A291-A60766625A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398575576"/>
        <c:axId val="398574856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v>Number of Camps in a Year</c:v>
                </c:tx>
                <c:spPr>
                  <a:gradFill rotWithShape="1">
                    <a:gsLst>
                      <a:gs pos="0">
                        <a:schemeClr val="accent1">
                          <a:satMod val="103000"/>
                          <a:lumMod val="102000"/>
                          <a:tint val="94000"/>
                        </a:schemeClr>
                      </a:gs>
                      <a:gs pos="50000">
                        <a:schemeClr val="accent1">
                          <a:satMod val="110000"/>
                          <a:lumMod val="100000"/>
                          <a:shade val="100000"/>
                        </a:schemeClr>
                      </a:gs>
                      <a:gs pos="100000">
                        <a:schemeClr val="accent1">
                          <a:lumMod val="99000"/>
                          <a:satMod val="120000"/>
                          <a:shade val="78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57150" dist="19050" dir="5400000" algn="ctr" rotWithShape="0">
                      <a:srgbClr val="000000">
                        <a:alpha val="63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glow" dir="t">
                      <a:rot lat="0" lon="0" rev="1800000"/>
                    </a:lightRig>
                  </a:scene3d>
                  <a:sp3d contourW="10160" prstMaterial="dkEdge">
                    <a:bevelT w="20320" h="19050" prst="angle"/>
                    <a:contourClr>
                      <a:scrgbClr r="0" g="0" b="0">
                        <a:shade val="30000"/>
                        <a:satMod val="150000"/>
                      </a:scrgbClr>
                    </a:contourClr>
                  </a:sp3d>
                </c:spPr>
                <c:invertIfNegative val="0"/>
                <c:cat>
                  <c:numRef>
                    <c:extLst>
                      <c:ext uri="{02D57815-91ED-43cb-92C2-25804820EDAC}">
                        <c15:formulaRef>
                          <c15:sqref>Sheet1!$D$40:$D$47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>
                        <c:v>2016</c:v>
                      </c:pt>
                      <c:pt idx="1">
                        <c:v>2017</c:v>
                      </c:pt>
                      <c:pt idx="2">
                        <c:v>2018</c:v>
                      </c:pt>
                      <c:pt idx="3">
                        <c:v>2019</c:v>
                      </c:pt>
                      <c:pt idx="4">
                        <c:v>2020</c:v>
                      </c:pt>
                      <c:pt idx="5">
                        <c:v>2021</c:v>
                      </c:pt>
                      <c:pt idx="6">
                        <c:v>2022</c:v>
                      </c:pt>
                      <c:pt idx="7">
                        <c:v>2023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Sheet1!#REF!</c15:sqref>
                        </c15:formulaRef>
                      </c:ext>
                    </c:extLst>
                    <c:numCache>
                      <c:formatCode>General</c:formatCode>
                      <c:ptCount val="1"/>
                      <c:pt idx="0">
                        <c:v>1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2-2206-4822-A291-A60766625AA9}"/>
                  </c:ext>
                </c:extLst>
              </c15:ser>
            </c15:filteredBarSeries>
          </c:ext>
        </c:extLst>
      </c:barChart>
      <c:catAx>
        <c:axId val="3985755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8574856"/>
        <c:crosses val="autoZero"/>
        <c:auto val="1"/>
        <c:lblAlgn val="ctr"/>
        <c:lblOffset val="100"/>
        <c:noMultiLvlLbl val="0"/>
      </c:catAx>
      <c:valAx>
        <c:axId val="3985748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857557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lt1">
                <a:lumMod val="95000"/>
                <a:alpha val="54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BCC1B0B-60F3-4015-BBBD-AD5BD486DE69}" type="doc">
      <dgm:prSet loTypeId="urn:microsoft.com/office/officeart/2005/8/layout/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FDE4E4AA-0656-453C-9598-63669EFA164E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b="1" dirty="0">
              <a:latin typeface="Rockwell" panose="02060603020205020403" pitchFamily="18" charset="0"/>
            </a:rPr>
            <a:t>Registration</a:t>
          </a:r>
          <a:endParaRPr lang="en-IN" b="1" dirty="0">
            <a:latin typeface="Rockwell" panose="02060603020205020403" pitchFamily="18" charset="0"/>
          </a:endParaRPr>
        </a:p>
      </dgm:t>
    </dgm:pt>
    <dgm:pt modelId="{95CBBEB9-5320-44E7-8876-3A009A340E44}" type="parTrans" cxnId="{BF1AE3A6-1026-4715-8C63-3ECAB624C5AF}">
      <dgm:prSet/>
      <dgm:spPr/>
      <dgm:t>
        <a:bodyPr/>
        <a:lstStyle/>
        <a:p>
          <a:endParaRPr lang="en-IN"/>
        </a:p>
      </dgm:t>
    </dgm:pt>
    <dgm:pt modelId="{6D8E6B80-87DB-4E6D-8231-33912F544959}" type="sibTrans" cxnId="{BF1AE3A6-1026-4715-8C63-3ECAB624C5AF}">
      <dgm:prSet/>
      <dgm:spPr>
        <a:solidFill>
          <a:srgbClr val="FF0000"/>
        </a:solidFill>
        <a:ln>
          <a:solidFill>
            <a:srgbClr val="FF0000"/>
          </a:solidFill>
        </a:ln>
      </dgm:spPr>
      <dgm:t>
        <a:bodyPr/>
        <a:lstStyle/>
        <a:p>
          <a:endParaRPr lang="en-IN"/>
        </a:p>
      </dgm:t>
    </dgm:pt>
    <dgm:pt modelId="{F26917C1-B6F6-488D-9A38-CD8EA0B2B63B}">
      <dgm:prSet phldrT="[Text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b="1" dirty="0">
              <a:solidFill>
                <a:schemeClr val="bg2">
                  <a:lumMod val="25000"/>
                </a:schemeClr>
              </a:solidFill>
              <a:latin typeface="Rockwell" panose="02060603020205020403" pitchFamily="18" charset="0"/>
            </a:rPr>
            <a:t>Medical Checkup</a:t>
          </a:r>
          <a:endParaRPr lang="en-IN" b="1" dirty="0">
            <a:solidFill>
              <a:schemeClr val="bg2">
                <a:lumMod val="25000"/>
              </a:schemeClr>
            </a:solidFill>
            <a:latin typeface="Rockwell" panose="02060603020205020403" pitchFamily="18" charset="0"/>
          </a:endParaRPr>
        </a:p>
      </dgm:t>
    </dgm:pt>
    <dgm:pt modelId="{9D4A2FD4-8D34-4AC4-996D-A5A46EE0619E}" type="parTrans" cxnId="{F3942F07-AC47-45A8-A5D6-BB83B07201A2}">
      <dgm:prSet/>
      <dgm:spPr/>
      <dgm:t>
        <a:bodyPr/>
        <a:lstStyle/>
        <a:p>
          <a:endParaRPr lang="en-IN"/>
        </a:p>
      </dgm:t>
    </dgm:pt>
    <dgm:pt modelId="{100C3A52-4C55-45C9-B451-FDC2E6170811}" type="sibTrans" cxnId="{F3942F07-AC47-45A8-A5D6-BB83B07201A2}">
      <dgm:prSet/>
      <dgm:spPr>
        <a:solidFill>
          <a:srgbClr val="FF0000"/>
        </a:solidFill>
      </dgm:spPr>
      <dgm:t>
        <a:bodyPr/>
        <a:lstStyle/>
        <a:p>
          <a:endParaRPr lang="en-IN"/>
        </a:p>
      </dgm:t>
    </dgm:pt>
    <dgm:pt modelId="{E7AB6C4F-C487-4B8E-B786-0E882BC5861E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b="1" dirty="0">
              <a:latin typeface="Rockwell" panose="02060603020205020403" pitchFamily="18" charset="0"/>
            </a:rPr>
            <a:t>Donation</a:t>
          </a:r>
          <a:endParaRPr lang="en-IN" b="1" dirty="0">
            <a:latin typeface="Rockwell" panose="02060603020205020403" pitchFamily="18" charset="0"/>
          </a:endParaRPr>
        </a:p>
      </dgm:t>
    </dgm:pt>
    <dgm:pt modelId="{C570EE22-BDD3-4AAD-85ED-55EB2E3967CB}" type="parTrans" cxnId="{B59CB08B-EE45-4901-A55D-4439EBC844E1}">
      <dgm:prSet/>
      <dgm:spPr/>
      <dgm:t>
        <a:bodyPr/>
        <a:lstStyle/>
        <a:p>
          <a:endParaRPr lang="en-IN"/>
        </a:p>
      </dgm:t>
    </dgm:pt>
    <dgm:pt modelId="{B2B2CCE3-49A1-4ACE-B0D9-7F9D6BF08C8C}" type="sibTrans" cxnId="{B59CB08B-EE45-4901-A55D-4439EBC844E1}">
      <dgm:prSet/>
      <dgm:spPr>
        <a:solidFill>
          <a:srgbClr val="FF0000"/>
        </a:solidFill>
      </dgm:spPr>
      <dgm:t>
        <a:bodyPr/>
        <a:lstStyle/>
        <a:p>
          <a:endParaRPr lang="en-IN"/>
        </a:p>
      </dgm:t>
    </dgm:pt>
    <dgm:pt modelId="{CF19C4DD-8FB5-4635-8C30-2A53F83BA82A}">
      <dgm:prSet phldrT="[Text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b="1" dirty="0">
              <a:solidFill>
                <a:schemeClr val="bg2">
                  <a:lumMod val="25000"/>
                </a:schemeClr>
              </a:solidFill>
              <a:latin typeface="Rockwell" panose="02060603020205020403" pitchFamily="18" charset="0"/>
            </a:rPr>
            <a:t>Storage</a:t>
          </a:r>
          <a:endParaRPr lang="en-IN" b="1" dirty="0">
            <a:solidFill>
              <a:schemeClr val="bg2">
                <a:lumMod val="25000"/>
              </a:schemeClr>
            </a:solidFill>
            <a:latin typeface="Rockwell" panose="02060603020205020403" pitchFamily="18" charset="0"/>
          </a:endParaRPr>
        </a:p>
      </dgm:t>
    </dgm:pt>
    <dgm:pt modelId="{A7523341-7730-47F4-A200-14C3BA96B0E0}" type="parTrans" cxnId="{0453DAF6-E637-4E17-9D0B-58CDDF77E661}">
      <dgm:prSet/>
      <dgm:spPr/>
      <dgm:t>
        <a:bodyPr/>
        <a:lstStyle/>
        <a:p>
          <a:endParaRPr lang="en-IN"/>
        </a:p>
      </dgm:t>
    </dgm:pt>
    <dgm:pt modelId="{7698E495-E3D4-4616-9CC9-2D93DDE55F4E}" type="sibTrans" cxnId="{0453DAF6-E637-4E17-9D0B-58CDDF77E661}">
      <dgm:prSet/>
      <dgm:spPr>
        <a:solidFill>
          <a:srgbClr val="FF0000"/>
        </a:solidFill>
      </dgm:spPr>
      <dgm:t>
        <a:bodyPr/>
        <a:lstStyle/>
        <a:p>
          <a:endParaRPr lang="en-IN"/>
        </a:p>
      </dgm:t>
    </dgm:pt>
    <dgm:pt modelId="{2CC28221-0DAE-4073-B4CB-AD789FD09A94}">
      <dgm:prSet phldrT="[Text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b="1" dirty="0">
              <a:solidFill>
                <a:schemeClr val="bg2">
                  <a:lumMod val="25000"/>
                </a:schemeClr>
              </a:solidFill>
              <a:latin typeface="Rockwell" panose="02060603020205020403" pitchFamily="18" charset="0"/>
            </a:rPr>
            <a:t>Distribution</a:t>
          </a:r>
          <a:endParaRPr lang="en-IN" b="1" dirty="0">
            <a:solidFill>
              <a:schemeClr val="bg2">
                <a:lumMod val="25000"/>
              </a:schemeClr>
            </a:solidFill>
            <a:latin typeface="Rockwell" panose="02060603020205020403" pitchFamily="18" charset="0"/>
          </a:endParaRPr>
        </a:p>
      </dgm:t>
    </dgm:pt>
    <dgm:pt modelId="{249DCDEA-C362-40B0-AE5F-DC1AE4641A7A}" type="parTrans" cxnId="{A63659CD-E00D-42B5-B8BF-85C91885EC08}">
      <dgm:prSet/>
      <dgm:spPr/>
      <dgm:t>
        <a:bodyPr/>
        <a:lstStyle/>
        <a:p>
          <a:endParaRPr lang="en-IN"/>
        </a:p>
      </dgm:t>
    </dgm:pt>
    <dgm:pt modelId="{CBA84494-284A-490D-9A96-63470C26BF9B}" type="sibTrans" cxnId="{A63659CD-E00D-42B5-B8BF-85C91885EC08}">
      <dgm:prSet/>
      <dgm:spPr/>
      <dgm:t>
        <a:bodyPr/>
        <a:lstStyle/>
        <a:p>
          <a:endParaRPr lang="en-IN"/>
        </a:p>
      </dgm:t>
    </dgm:pt>
    <dgm:pt modelId="{E853B04D-5CAE-4DF9-B6D6-B8F7D0E7EA45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b="1" dirty="0">
              <a:latin typeface="Rockwell" panose="02060603020205020403" pitchFamily="18" charset="0"/>
            </a:rPr>
            <a:t>Hospital Connection</a:t>
          </a:r>
          <a:endParaRPr lang="en-IN" b="1" dirty="0">
            <a:latin typeface="Rockwell" panose="02060603020205020403" pitchFamily="18" charset="0"/>
          </a:endParaRPr>
        </a:p>
      </dgm:t>
    </dgm:pt>
    <dgm:pt modelId="{843C30AB-8736-445A-BAF1-43368182892A}" type="parTrans" cxnId="{AD5C2BB6-2AC5-44AC-872A-5500E344DA54}">
      <dgm:prSet/>
      <dgm:spPr/>
      <dgm:t>
        <a:bodyPr/>
        <a:lstStyle/>
        <a:p>
          <a:endParaRPr lang="en-IN"/>
        </a:p>
      </dgm:t>
    </dgm:pt>
    <dgm:pt modelId="{8B16F3BA-CCAE-41DA-8562-DE35D9241BA1}" type="sibTrans" cxnId="{AD5C2BB6-2AC5-44AC-872A-5500E344DA54}">
      <dgm:prSet/>
      <dgm:spPr>
        <a:solidFill>
          <a:srgbClr val="FF0000"/>
        </a:solidFill>
      </dgm:spPr>
      <dgm:t>
        <a:bodyPr/>
        <a:lstStyle/>
        <a:p>
          <a:endParaRPr lang="en-IN" dirty="0"/>
        </a:p>
      </dgm:t>
    </dgm:pt>
    <dgm:pt modelId="{5584F8E8-1A10-4A8B-8052-939CEFA438CD}" type="pres">
      <dgm:prSet presAssocID="{6BCC1B0B-60F3-4015-BBBD-AD5BD486DE69}" presName="diagram" presStyleCnt="0">
        <dgm:presLayoutVars>
          <dgm:dir/>
          <dgm:resizeHandles val="exact"/>
        </dgm:presLayoutVars>
      </dgm:prSet>
      <dgm:spPr/>
    </dgm:pt>
    <dgm:pt modelId="{3738EFF4-9B84-47EE-A751-8B74BD409ED8}" type="pres">
      <dgm:prSet presAssocID="{FDE4E4AA-0656-453C-9598-63669EFA164E}" presName="node" presStyleLbl="node1" presStyleIdx="0" presStyleCnt="6">
        <dgm:presLayoutVars>
          <dgm:bulletEnabled val="1"/>
        </dgm:presLayoutVars>
      </dgm:prSet>
      <dgm:spPr/>
    </dgm:pt>
    <dgm:pt modelId="{A3716DD3-3C59-4E39-B73C-2978543E5BE1}" type="pres">
      <dgm:prSet presAssocID="{6D8E6B80-87DB-4E6D-8231-33912F544959}" presName="sibTrans" presStyleLbl="sibTrans2D1" presStyleIdx="0" presStyleCnt="5"/>
      <dgm:spPr/>
    </dgm:pt>
    <dgm:pt modelId="{6699BA6F-CEFD-4283-97B1-B25B2CE8173E}" type="pres">
      <dgm:prSet presAssocID="{6D8E6B80-87DB-4E6D-8231-33912F544959}" presName="connectorText" presStyleLbl="sibTrans2D1" presStyleIdx="0" presStyleCnt="5"/>
      <dgm:spPr/>
    </dgm:pt>
    <dgm:pt modelId="{EE1721AF-FA9F-417B-BB20-E320DAD475FD}" type="pres">
      <dgm:prSet presAssocID="{F26917C1-B6F6-488D-9A38-CD8EA0B2B63B}" presName="node" presStyleLbl="node1" presStyleIdx="1" presStyleCnt="6">
        <dgm:presLayoutVars>
          <dgm:bulletEnabled val="1"/>
        </dgm:presLayoutVars>
      </dgm:prSet>
      <dgm:spPr/>
    </dgm:pt>
    <dgm:pt modelId="{8C0504CB-7CFF-4D38-B2AD-6551A09B06BA}" type="pres">
      <dgm:prSet presAssocID="{100C3A52-4C55-45C9-B451-FDC2E6170811}" presName="sibTrans" presStyleLbl="sibTrans2D1" presStyleIdx="1" presStyleCnt="5"/>
      <dgm:spPr/>
    </dgm:pt>
    <dgm:pt modelId="{4C344278-455B-4050-BCB6-8C8ECCD1DB8A}" type="pres">
      <dgm:prSet presAssocID="{100C3A52-4C55-45C9-B451-FDC2E6170811}" presName="connectorText" presStyleLbl="sibTrans2D1" presStyleIdx="1" presStyleCnt="5"/>
      <dgm:spPr/>
    </dgm:pt>
    <dgm:pt modelId="{75F13172-0523-4379-B1B2-F959DD81C4A5}" type="pres">
      <dgm:prSet presAssocID="{E7AB6C4F-C487-4B8E-B786-0E882BC5861E}" presName="node" presStyleLbl="node1" presStyleIdx="2" presStyleCnt="6">
        <dgm:presLayoutVars>
          <dgm:bulletEnabled val="1"/>
        </dgm:presLayoutVars>
      </dgm:prSet>
      <dgm:spPr/>
    </dgm:pt>
    <dgm:pt modelId="{6EB6FE16-0145-4A89-9BC0-D4A6B1516F0F}" type="pres">
      <dgm:prSet presAssocID="{B2B2CCE3-49A1-4ACE-B0D9-7F9D6BF08C8C}" presName="sibTrans" presStyleLbl="sibTrans2D1" presStyleIdx="2" presStyleCnt="5"/>
      <dgm:spPr/>
    </dgm:pt>
    <dgm:pt modelId="{7A11FE31-9427-4021-BD49-DA9A2E1A4269}" type="pres">
      <dgm:prSet presAssocID="{B2B2CCE3-49A1-4ACE-B0D9-7F9D6BF08C8C}" presName="connectorText" presStyleLbl="sibTrans2D1" presStyleIdx="2" presStyleCnt="5"/>
      <dgm:spPr/>
    </dgm:pt>
    <dgm:pt modelId="{8DDD26CB-89AA-44D7-A18C-444479CCF556}" type="pres">
      <dgm:prSet presAssocID="{CF19C4DD-8FB5-4635-8C30-2A53F83BA82A}" presName="node" presStyleLbl="node1" presStyleIdx="3" presStyleCnt="6">
        <dgm:presLayoutVars>
          <dgm:bulletEnabled val="1"/>
        </dgm:presLayoutVars>
      </dgm:prSet>
      <dgm:spPr/>
    </dgm:pt>
    <dgm:pt modelId="{B089F612-AEAA-4026-82CD-5832F52BA609}" type="pres">
      <dgm:prSet presAssocID="{7698E495-E3D4-4616-9CC9-2D93DDE55F4E}" presName="sibTrans" presStyleLbl="sibTrans2D1" presStyleIdx="3" presStyleCnt="5"/>
      <dgm:spPr/>
    </dgm:pt>
    <dgm:pt modelId="{F97F6F6F-F6E4-438D-B350-632DEFDA2F3A}" type="pres">
      <dgm:prSet presAssocID="{7698E495-E3D4-4616-9CC9-2D93DDE55F4E}" presName="connectorText" presStyleLbl="sibTrans2D1" presStyleIdx="3" presStyleCnt="5"/>
      <dgm:spPr/>
    </dgm:pt>
    <dgm:pt modelId="{FBEEE107-A669-4AB1-9DB1-DD26BE3DA187}" type="pres">
      <dgm:prSet presAssocID="{E853B04D-5CAE-4DF9-B6D6-B8F7D0E7EA45}" presName="node" presStyleLbl="node1" presStyleIdx="4" presStyleCnt="6">
        <dgm:presLayoutVars>
          <dgm:bulletEnabled val="1"/>
        </dgm:presLayoutVars>
      </dgm:prSet>
      <dgm:spPr/>
    </dgm:pt>
    <dgm:pt modelId="{DFAAD4BE-154E-49DE-A6EE-46550C1F38EB}" type="pres">
      <dgm:prSet presAssocID="{8B16F3BA-CCAE-41DA-8562-DE35D9241BA1}" presName="sibTrans" presStyleLbl="sibTrans2D1" presStyleIdx="4" presStyleCnt="5"/>
      <dgm:spPr/>
    </dgm:pt>
    <dgm:pt modelId="{CE61B831-B20B-429F-AC20-8E2D9CDE4D64}" type="pres">
      <dgm:prSet presAssocID="{8B16F3BA-CCAE-41DA-8562-DE35D9241BA1}" presName="connectorText" presStyleLbl="sibTrans2D1" presStyleIdx="4" presStyleCnt="5"/>
      <dgm:spPr/>
    </dgm:pt>
    <dgm:pt modelId="{941CBEE0-8CC5-468D-ABD1-144B51464C1E}" type="pres">
      <dgm:prSet presAssocID="{2CC28221-0DAE-4073-B4CB-AD789FD09A94}" presName="node" presStyleLbl="node1" presStyleIdx="5" presStyleCnt="6">
        <dgm:presLayoutVars>
          <dgm:bulletEnabled val="1"/>
        </dgm:presLayoutVars>
      </dgm:prSet>
      <dgm:spPr/>
    </dgm:pt>
  </dgm:ptLst>
  <dgm:cxnLst>
    <dgm:cxn modelId="{F3942F07-AC47-45A8-A5D6-BB83B07201A2}" srcId="{6BCC1B0B-60F3-4015-BBBD-AD5BD486DE69}" destId="{F26917C1-B6F6-488D-9A38-CD8EA0B2B63B}" srcOrd="1" destOrd="0" parTransId="{9D4A2FD4-8D34-4AC4-996D-A5A46EE0619E}" sibTransId="{100C3A52-4C55-45C9-B451-FDC2E6170811}"/>
    <dgm:cxn modelId="{CDB67608-BECD-4C6D-AE19-F51A0369CB2F}" type="presOf" srcId="{F26917C1-B6F6-488D-9A38-CD8EA0B2B63B}" destId="{EE1721AF-FA9F-417B-BB20-E320DAD475FD}" srcOrd="0" destOrd="0" presId="urn:microsoft.com/office/officeart/2005/8/layout/process5"/>
    <dgm:cxn modelId="{6B57FA24-A3D9-49B2-BE12-1493B248911F}" type="presOf" srcId="{100C3A52-4C55-45C9-B451-FDC2E6170811}" destId="{4C344278-455B-4050-BCB6-8C8ECCD1DB8A}" srcOrd="1" destOrd="0" presId="urn:microsoft.com/office/officeart/2005/8/layout/process5"/>
    <dgm:cxn modelId="{7CEA9725-D4F4-4F2F-A8EE-1303E9FD87E8}" type="presOf" srcId="{8B16F3BA-CCAE-41DA-8562-DE35D9241BA1}" destId="{CE61B831-B20B-429F-AC20-8E2D9CDE4D64}" srcOrd="1" destOrd="0" presId="urn:microsoft.com/office/officeart/2005/8/layout/process5"/>
    <dgm:cxn modelId="{FCE5CA65-C7FB-43E6-BBF2-DECF2842C69C}" type="presOf" srcId="{100C3A52-4C55-45C9-B451-FDC2E6170811}" destId="{8C0504CB-7CFF-4D38-B2AD-6551A09B06BA}" srcOrd="0" destOrd="0" presId="urn:microsoft.com/office/officeart/2005/8/layout/process5"/>
    <dgm:cxn modelId="{744A384A-385D-4458-AE3F-E7A861D4ED4F}" type="presOf" srcId="{B2B2CCE3-49A1-4ACE-B0D9-7F9D6BF08C8C}" destId="{6EB6FE16-0145-4A89-9BC0-D4A6B1516F0F}" srcOrd="0" destOrd="0" presId="urn:microsoft.com/office/officeart/2005/8/layout/process5"/>
    <dgm:cxn modelId="{352AB759-C02F-4C4A-B125-8B2195A13820}" type="presOf" srcId="{6D8E6B80-87DB-4E6D-8231-33912F544959}" destId="{A3716DD3-3C59-4E39-B73C-2978543E5BE1}" srcOrd="0" destOrd="0" presId="urn:microsoft.com/office/officeart/2005/8/layout/process5"/>
    <dgm:cxn modelId="{4DBB677D-0FC2-4824-A388-F45E71D6B917}" type="presOf" srcId="{CF19C4DD-8FB5-4635-8C30-2A53F83BA82A}" destId="{8DDD26CB-89AA-44D7-A18C-444479CCF556}" srcOrd="0" destOrd="0" presId="urn:microsoft.com/office/officeart/2005/8/layout/process5"/>
    <dgm:cxn modelId="{62FB9D84-6FEE-4694-836D-FABE6D07FAE4}" type="presOf" srcId="{8B16F3BA-CCAE-41DA-8562-DE35D9241BA1}" destId="{DFAAD4BE-154E-49DE-A6EE-46550C1F38EB}" srcOrd="0" destOrd="0" presId="urn:microsoft.com/office/officeart/2005/8/layout/process5"/>
    <dgm:cxn modelId="{F41B4285-C343-4C67-8267-4BFCFF5935E0}" type="presOf" srcId="{2CC28221-0DAE-4073-B4CB-AD789FD09A94}" destId="{941CBEE0-8CC5-468D-ABD1-144B51464C1E}" srcOrd="0" destOrd="0" presId="urn:microsoft.com/office/officeart/2005/8/layout/process5"/>
    <dgm:cxn modelId="{B59CB08B-EE45-4901-A55D-4439EBC844E1}" srcId="{6BCC1B0B-60F3-4015-BBBD-AD5BD486DE69}" destId="{E7AB6C4F-C487-4B8E-B786-0E882BC5861E}" srcOrd="2" destOrd="0" parTransId="{C570EE22-BDD3-4AAD-85ED-55EB2E3967CB}" sibTransId="{B2B2CCE3-49A1-4ACE-B0D9-7F9D6BF08C8C}"/>
    <dgm:cxn modelId="{CD7CBFA4-18A0-4830-A208-DA07611D8E56}" type="presOf" srcId="{E853B04D-5CAE-4DF9-B6D6-B8F7D0E7EA45}" destId="{FBEEE107-A669-4AB1-9DB1-DD26BE3DA187}" srcOrd="0" destOrd="0" presId="urn:microsoft.com/office/officeart/2005/8/layout/process5"/>
    <dgm:cxn modelId="{BF1AE3A6-1026-4715-8C63-3ECAB624C5AF}" srcId="{6BCC1B0B-60F3-4015-BBBD-AD5BD486DE69}" destId="{FDE4E4AA-0656-453C-9598-63669EFA164E}" srcOrd="0" destOrd="0" parTransId="{95CBBEB9-5320-44E7-8876-3A009A340E44}" sibTransId="{6D8E6B80-87DB-4E6D-8231-33912F544959}"/>
    <dgm:cxn modelId="{55A975B1-D02C-4CA9-A9DB-DC24E75D60F6}" type="presOf" srcId="{6D8E6B80-87DB-4E6D-8231-33912F544959}" destId="{6699BA6F-CEFD-4283-97B1-B25B2CE8173E}" srcOrd="1" destOrd="0" presId="urn:microsoft.com/office/officeart/2005/8/layout/process5"/>
    <dgm:cxn modelId="{AD5C2BB6-2AC5-44AC-872A-5500E344DA54}" srcId="{6BCC1B0B-60F3-4015-BBBD-AD5BD486DE69}" destId="{E853B04D-5CAE-4DF9-B6D6-B8F7D0E7EA45}" srcOrd="4" destOrd="0" parTransId="{843C30AB-8736-445A-BAF1-43368182892A}" sibTransId="{8B16F3BA-CCAE-41DA-8562-DE35D9241BA1}"/>
    <dgm:cxn modelId="{EC8B93CB-B67A-4D62-BEA2-539CB60B2117}" type="presOf" srcId="{FDE4E4AA-0656-453C-9598-63669EFA164E}" destId="{3738EFF4-9B84-47EE-A751-8B74BD409ED8}" srcOrd="0" destOrd="0" presId="urn:microsoft.com/office/officeart/2005/8/layout/process5"/>
    <dgm:cxn modelId="{A63659CD-E00D-42B5-B8BF-85C91885EC08}" srcId="{6BCC1B0B-60F3-4015-BBBD-AD5BD486DE69}" destId="{2CC28221-0DAE-4073-B4CB-AD789FD09A94}" srcOrd="5" destOrd="0" parTransId="{249DCDEA-C362-40B0-AE5F-DC1AE4641A7A}" sibTransId="{CBA84494-284A-490D-9A96-63470C26BF9B}"/>
    <dgm:cxn modelId="{FE07E7D1-B151-44D6-B5F9-32C4E98AC3B0}" type="presOf" srcId="{7698E495-E3D4-4616-9CC9-2D93DDE55F4E}" destId="{B089F612-AEAA-4026-82CD-5832F52BA609}" srcOrd="0" destOrd="0" presId="urn:microsoft.com/office/officeart/2005/8/layout/process5"/>
    <dgm:cxn modelId="{4B53E5E3-70AC-4757-A87A-E1C18DCB79AA}" type="presOf" srcId="{B2B2CCE3-49A1-4ACE-B0D9-7F9D6BF08C8C}" destId="{7A11FE31-9427-4021-BD49-DA9A2E1A4269}" srcOrd="1" destOrd="0" presId="urn:microsoft.com/office/officeart/2005/8/layout/process5"/>
    <dgm:cxn modelId="{7C9340E5-3202-4B5F-995E-A6CA1058425F}" type="presOf" srcId="{6BCC1B0B-60F3-4015-BBBD-AD5BD486DE69}" destId="{5584F8E8-1A10-4A8B-8052-939CEFA438CD}" srcOrd="0" destOrd="0" presId="urn:microsoft.com/office/officeart/2005/8/layout/process5"/>
    <dgm:cxn modelId="{DBB656E5-DAC4-4523-8FAE-94A31F843720}" type="presOf" srcId="{7698E495-E3D4-4616-9CC9-2D93DDE55F4E}" destId="{F97F6F6F-F6E4-438D-B350-632DEFDA2F3A}" srcOrd="1" destOrd="0" presId="urn:microsoft.com/office/officeart/2005/8/layout/process5"/>
    <dgm:cxn modelId="{073CA8E9-8204-4902-BAFA-A7A43A5224F5}" type="presOf" srcId="{E7AB6C4F-C487-4B8E-B786-0E882BC5861E}" destId="{75F13172-0523-4379-B1B2-F959DD81C4A5}" srcOrd="0" destOrd="0" presId="urn:microsoft.com/office/officeart/2005/8/layout/process5"/>
    <dgm:cxn modelId="{0453DAF6-E637-4E17-9D0B-58CDDF77E661}" srcId="{6BCC1B0B-60F3-4015-BBBD-AD5BD486DE69}" destId="{CF19C4DD-8FB5-4635-8C30-2A53F83BA82A}" srcOrd="3" destOrd="0" parTransId="{A7523341-7730-47F4-A200-14C3BA96B0E0}" sibTransId="{7698E495-E3D4-4616-9CC9-2D93DDE55F4E}"/>
    <dgm:cxn modelId="{B5F4ACE5-ADAC-4EBB-B373-6E603F25B302}" type="presParOf" srcId="{5584F8E8-1A10-4A8B-8052-939CEFA438CD}" destId="{3738EFF4-9B84-47EE-A751-8B74BD409ED8}" srcOrd="0" destOrd="0" presId="urn:microsoft.com/office/officeart/2005/8/layout/process5"/>
    <dgm:cxn modelId="{42A362D7-5EAE-4586-9DBB-3C86D102FF6C}" type="presParOf" srcId="{5584F8E8-1A10-4A8B-8052-939CEFA438CD}" destId="{A3716DD3-3C59-4E39-B73C-2978543E5BE1}" srcOrd="1" destOrd="0" presId="urn:microsoft.com/office/officeart/2005/8/layout/process5"/>
    <dgm:cxn modelId="{8DEE61AD-8302-446C-937D-4F390042CE68}" type="presParOf" srcId="{A3716DD3-3C59-4E39-B73C-2978543E5BE1}" destId="{6699BA6F-CEFD-4283-97B1-B25B2CE8173E}" srcOrd="0" destOrd="0" presId="urn:microsoft.com/office/officeart/2005/8/layout/process5"/>
    <dgm:cxn modelId="{134FBDFF-06F2-439B-B91C-C916A7B27D8D}" type="presParOf" srcId="{5584F8E8-1A10-4A8B-8052-939CEFA438CD}" destId="{EE1721AF-FA9F-417B-BB20-E320DAD475FD}" srcOrd="2" destOrd="0" presId="urn:microsoft.com/office/officeart/2005/8/layout/process5"/>
    <dgm:cxn modelId="{A5CA88C8-ED7E-400B-A009-B4E6FB1522A6}" type="presParOf" srcId="{5584F8E8-1A10-4A8B-8052-939CEFA438CD}" destId="{8C0504CB-7CFF-4D38-B2AD-6551A09B06BA}" srcOrd="3" destOrd="0" presId="urn:microsoft.com/office/officeart/2005/8/layout/process5"/>
    <dgm:cxn modelId="{0C04AD23-60C1-4F0E-A149-9CF8828E09B3}" type="presParOf" srcId="{8C0504CB-7CFF-4D38-B2AD-6551A09B06BA}" destId="{4C344278-455B-4050-BCB6-8C8ECCD1DB8A}" srcOrd="0" destOrd="0" presId="urn:microsoft.com/office/officeart/2005/8/layout/process5"/>
    <dgm:cxn modelId="{C31100D8-0EAB-481B-9B45-E3FF03188D92}" type="presParOf" srcId="{5584F8E8-1A10-4A8B-8052-939CEFA438CD}" destId="{75F13172-0523-4379-B1B2-F959DD81C4A5}" srcOrd="4" destOrd="0" presId="urn:microsoft.com/office/officeart/2005/8/layout/process5"/>
    <dgm:cxn modelId="{24F2970D-482C-4C79-84BA-1EEB037FD38F}" type="presParOf" srcId="{5584F8E8-1A10-4A8B-8052-939CEFA438CD}" destId="{6EB6FE16-0145-4A89-9BC0-D4A6B1516F0F}" srcOrd="5" destOrd="0" presId="urn:microsoft.com/office/officeart/2005/8/layout/process5"/>
    <dgm:cxn modelId="{FAD4D4FE-2A62-463B-8C05-BBD314120FB5}" type="presParOf" srcId="{6EB6FE16-0145-4A89-9BC0-D4A6B1516F0F}" destId="{7A11FE31-9427-4021-BD49-DA9A2E1A4269}" srcOrd="0" destOrd="0" presId="urn:microsoft.com/office/officeart/2005/8/layout/process5"/>
    <dgm:cxn modelId="{DDE8EA22-FB01-4452-9D1B-8EB7818956DD}" type="presParOf" srcId="{5584F8E8-1A10-4A8B-8052-939CEFA438CD}" destId="{8DDD26CB-89AA-44D7-A18C-444479CCF556}" srcOrd="6" destOrd="0" presId="urn:microsoft.com/office/officeart/2005/8/layout/process5"/>
    <dgm:cxn modelId="{A4E0677B-5D79-4DA1-AF0F-6F2F4C8EFE52}" type="presParOf" srcId="{5584F8E8-1A10-4A8B-8052-939CEFA438CD}" destId="{B089F612-AEAA-4026-82CD-5832F52BA609}" srcOrd="7" destOrd="0" presId="urn:microsoft.com/office/officeart/2005/8/layout/process5"/>
    <dgm:cxn modelId="{F5043520-D408-4B47-A8E6-8629C43CBF15}" type="presParOf" srcId="{B089F612-AEAA-4026-82CD-5832F52BA609}" destId="{F97F6F6F-F6E4-438D-B350-632DEFDA2F3A}" srcOrd="0" destOrd="0" presId="urn:microsoft.com/office/officeart/2005/8/layout/process5"/>
    <dgm:cxn modelId="{272CC754-D90B-44D7-81CE-CA3FF46BB753}" type="presParOf" srcId="{5584F8E8-1A10-4A8B-8052-939CEFA438CD}" destId="{FBEEE107-A669-4AB1-9DB1-DD26BE3DA187}" srcOrd="8" destOrd="0" presId="urn:microsoft.com/office/officeart/2005/8/layout/process5"/>
    <dgm:cxn modelId="{12F8111E-74A9-430E-B1E5-BBD98244E26D}" type="presParOf" srcId="{5584F8E8-1A10-4A8B-8052-939CEFA438CD}" destId="{DFAAD4BE-154E-49DE-A6EE-46550C1F38EB}" srcOrd="9" destOrd="0" presId="urn:microsoft.com/office/officeart/2005/8/layout/process5"/>
    <dgm:cxn modelId="{4E198725-61D5-4829-BB39-F246C1A588FD}" type="presParOf" srcId="{DFAAD4BE-154E-49DE-A6EE-46550C1F38EB}" destId="{CE61B831-B20B-429F-AC20-8E2D9CDE4D64}" srcOrd="0" destOrd="0" presId="urn:microsoft.com/office/officeart/2005/8/layout/process5"/>
    <dgm:cxn modelId="{60577EC1-240D-4F98-9B4E-8764B197989E}" type="presParOf" srcId="{5584F8E8-1A10-4A8B-8052-939CEFA438CD}" destId="{941CBEE0-8CC5-468D-ABD1-144B51464C1E}" srcOrd="10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4FBC22A-0F8C-4FE8-8FB7-443B6E2C15FE}" type="doc">
      <dgm:prSet loTypeId="urn:microsoft.com/office/officeart/2005/8/layout/chevron2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C69AC78D-4D70-47E7-8EEB-90B53BE74578}">
      <dgm:prSet phldrT="[Text]"/>
      <dgm:spPr>
        <a:solidFill>
          <a:schemeClr val="accent1">
            <a:lumMod val="75000"/>
            <a:alpha val="90000"/>
          </a:schemeClr>
        </a:solidFill>
      </dgm:spPr>
      <dgm:t>
        <a:bodyPr/>
        <a:lstStyle/>
        <a:p>
          <a:r>
            <a:rPr lang="en-US" dirty="0">
              <a:solidFill>
                <a:schemeClr val="bg1">
                  <a:lumMod val="95000"/>
                </a:schemeClr>
              </a:solidFill>
              <a:latin typeface="Rockwell" panose="02060603020205020403" pitchFamily="18" charset="0"/>
            </a:rPr>
            <a:t>Registration of volunteers for blood donation</a:t>
          </a:r>
          <a:endParaRPr lang="en-IN" dirty="0">
            <a:solidFill>
              <a:schemeClr val="bg1">
                <a:lumMod val="95000"/>
              </a:schemeClr>
            </a:solidFill>
            <a:latin typeface="Rockwell" panose="02060603020205020403" pitchFamily="18" charset="0"/>
          </a:endParaRPr>
        </a:p>
      </dgm:t>
    </dgm:pt>
    <dgm:pt modelId="{57BC2C38-9F7A-45EB-8AD3-EDBEBD33FA11}" type="parTrans" cxnId="{CF680C3B-B102-4D62-A387-4FBB83E96D8E}">
      <dgm:prSet/>
      <dgm:spPr/>
      <dgm:t>
        <a:bodyPr/>
        <a:lstStyle/>
        <a:p>
          <a:endParaRPr lang="en-IN"/>
        </a:p>
      </dgm:t>
    </dgm:pt>
    <dgm:pt modelId="{29414CD3-60C2-4712-A160-4A25B641C6C5}" type="sibTrans" cxnId="{CF680C3B-B102-4D62-A387-4FBB83E96D8E}">
      <dgm:prSet/>
      <dgm:spPr/>
      <dgm:t>
        <a:bodyPr/>
        <a:lstStyle/>
        <a:p>
          <a:endParaRPr lang="en-IN"/>
        </a:p>
      </dgm:t>
    </dgm:pt>
    <dgm:pt modelId="{F4E7A7F8-88F9-4E51-A8B6-D46BBED5B6D1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>
              <a:solidFill>
                <a:schemeClr val="bg1">
                  <a:lumMod val="95000"/>
                </a:schemeClr>
              </a:solidFill>
            </a:rPr>
            <a:t>Step 2</a:t>
          </a:r>
          <a:endParaRPr lang="en-IN" dirty="0">
            <a:solidFill>
              <a:schemeClr val="bg1">
                <a:lumMod val="95000"/>
              </a:schemeClr>
            </a:solidFill>
          </a:endParaRPr>
        </a:p>
      </dgm:t>
    </dgm:pt>
    <dgm:pt modelId="{23A89DF0-3BEC-4C9A-AD27-74CE22D132FE}" type="parTrans" cxnId="{E5298CD9-4349-4858-913B-B9C2155115FF}">
      <dgm:prSet/>
      <dgm:spPr/>
      <dgm:t>
        <a:bodyPr/>
        <a:lstStyle/>
        <a:p>
          <a:endParaRPr lang="en-IN"/>
        </a:p>
      </dgm:t>
    </dgm:pt>
    <dgm:pt modelId="{02E51B45-EE6A-4D34-A02A-50AD77BC57EF}" type="sibTrans" cxnId="{E5298CD9-4349-4858-913B-B9C2155115FF}">
      <dgm:prSet/>
      <dgm:spPr/>
      <dgm:t>
        <a:bodyPr/>
        <a:lstStyle/>
        <a:p>
          <a:endParaRPr lang="en-IN"/>
        </a:p>
      </dgm:t>
    </dgm:pt>
    <dgm:pt modelId="{D965CFAA-3261-4A1F-9D36-890D64D796C9}">
      <dgm:prSet phldrT="[Text]"/>
      <dgm:spPr>
        <a:solidFill>
          <a:schemeClr val="accent1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US" dirty="0">
              <a:latin typeface="Rockwell" panose="02060603020205020403" pitchFamily="18" charset="0"/>
            </a:rPr>
            <a:t>Medical checkup of the volunteers</a:t>
          </a:r>
          <a:endParaRPr lang="en-IN" dirty="0">
            <a:latin typeface="Rockwell" panose="02060603020205020403" pitchFamily="18" charset="0"/>
          </a:endParaRPr>
        </a:p>
      </dgm:t>
    </dgm:pt>
    <dgm:pt modelId="{90C540B4-5EC3-4629-81F8-620F0690F3FA}" type="parTrans" cxnId="{3F23205A-B577-4B0E-816F-5B33B8AC8F76}">
      <dgm:prSet/>
      <dgm:spPr/>
      <dgm:t>
        <a:bodyPr/>
        <a:lstStyle/>
        <a:p>
          <a:endParaRPr lang="en-IN"/>
        </a:p>
      </dgm:t>
    </dgm:pt>
    <dgm:pt modelId="{DDF98FE2-0DEE-4523-AE83-69AFF532387A}" type="sibTrans" cxnId="{3F23205A-B577-4B0E-816F-5B33B8AC8F76}">
      <dgm:prSet/>
      <dgm:spPr/>
      <dgm:t>
        <a:bodyPr/>
        <a:lstStyle/>
        <a:p>
          <a:endParaRPr lang="en-IN"/>
        </a:p>
      </dgm:t>
    </dgm:pt>
    <dgm:pt modelId="{943FBC61-6090-4C25-BC93-2C63AF8CFCCE}">
      <dgm:prSet phldrT="[Text]"/>
      <dgm:spPr/>
      <dgm:t>
        <a:bodyPr/>
        <a:lstStyle/>
        <a:p>
          <a:r>
            <a:rPr lang="en-US" dirty="0"/>
            <a:t>Step 3</a:t>
          </a:r>
          <a:endParaRPr lang="en-IN" dirty="0"/>
        </a:p>
      </dgm:t>
    </dgm:pt>
    <dgm:pt modelId="{A081824D-1A7E-419C-B468-ED6A9C0689E8}" type="parTrans" cxnId="{7FD7FFE2-414E-4A42-88F7-3FB1F944F8D9}">
      <dgm:prSet/>
      <dgm:spPr/>
      <dgm:t>
        <a:bodyPr/>
        <a:lstStyle/>
        <a:p>
          <a:endParaRPr lang="en-IN"/>
        </a:p>
      </dgm:t>
    </dgm:pt>
    <dgm:pt modelId="{A19F3651-EBC3-4D17-ACD6-FFA4AD4BB928}" type="sibTrans" cxnId="{7FD7FFE2-414E-4A42-88F7-3FB1F944F8D9}">
      <dgm:prSet/>
      <dgm:spPr/>
      <dgm:t>
        <a:bodyPr/>
        <a:lstStyle/>
        <a:p>
          <a:endParaRPr lang="en-IN"/>
        </a:p>
      </dgm:t>
    </dgm:pt>
    <dgm:pt modelId="{5ED841C6-DA18-4BD4-80EA-FBB8DC5BB260}">
      <dgm:prSet phldrT="[Text]"/>
      <dgm:spPr>
        <a:solidFill>
          <a:schemeClr val="accent1">
            <a:lumMod val="75000"/>
            <a:alpha val="90000"/>
          </a:schemeClr>
        </a:solidFill>
      </dgm:spPr>
      <dgm:t>
        <a:bodyPr/>
        <a:lstStyle/>
        <a:p>
          <a:r>
            <a:rPr lang="en-US" dirty="0">
              <a:solidFill>
                <a:schemeClr val="bg1">
                  <a:lumMod val="95000"/>
                </a:schemeClr>
              </a:solidFill>
              <a:latin typeface="Rockwell" panose="02060603020205020403" pitchFamily="18" charset="0"/>
            </a:rPr>
            <a:t>If found fit, then the volunteers proceed towards blood donation</a:t>
          </a:r>
          <a:endParaRPr lang="en-IN" dirty="0">
            <a:solidFill>
              <a:schemeClr val="bg1">
                <a:lumMod val="95000"/>
              </a:schemeClr>
            </a:solidFill>
            <a:latin typeface="Rockwell" panose="02060603020205020403" pitchFamily="18" charset="0"/>
          </a:endParaRPr>
        </a:p>
      </dgm:t>
    </dgm:pt>
    <dgm:pt modelId="{1F51EA00-52AE-4BC0-B453-FFC0E3358393}" type="parTrans" cxnId="{1388CDAD-6143-416B-BC3B-C35B644AC8BE}">
      <dgm:prSet/>
      <dgm:spPr/>
      <dgm:t>
        <a:bodyPr/>
        <a:lstStyle/>
        <a:p>
          <a:endParaRPr lang="en-IN"/>
        </a:p>
      </dgm:t>
    </dgm:pt>
    <dgm:pt modelId="{1963347A-67D3-43FF-A518-AE1C340B29FB}" type="sibTrans" cxnId="{1388CDAD-6143-416B-BC3B-C35B644AC8BE}">
      <dgm:prSet/>
      <dgm:spPr/>
      <dgm:t>
        <a:bodyPr/>
        <a:lstStyle/>
        <a:p>
          <a:endParaRPr lang="en-IN"/>
        </a:p>
      </dgm:t>
    </dgm:pt>
    <dgm:pt modelId="{76A92F5A-1C0F-4C7E-AE84-C6C9FAAF22B9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>
              <a:solidFill>
                <a:schemeClr val="bg1">
                  <a:lumMod val="95000"/>
                </a:schemeClr>
              </a:solidFill>
            </a:rPr>
            <a:t>Step 4</a:t>
          </a:r>
          <a:endParaRPr lang="en-IN" dirty="0">
            <a:solidFill>
              <a:schemeClr val="bg1">
                <a:lumMod val="95000"/>
              </a:schemeClr>
            </a:solidFill>
          </a:endParaRPr>
        </a:p>
      </dgm:t>
    </dgm:pt>
    <dgm:pt modelId="{FC1CB47B-B9E5-4D21-9E71-4AADF7224202}" type="parTrans" cxnId="{E016CB84-08D6-48B9-B59F-E136CE4E9AFD}">
      <dgm:prSet/>
      <dgm:spPr/>
      <dgm:t>
        <a:bodyPr/>
        <a:lstStyle/>
        <a:p>
          <a:endParaRPr lang="en-IN"/>
        </a:p>
      </dgm:t>
    </dgm:pt>
    <dgm:pt modelId="{6A322058-468F-44B0-BD62-65DC2B36A4DC}" type="sibTrans" cxnId="{E016CB84-08D6-48B9-B59F-E136CE4E9AFD}">
      <dgm:prSet/>
      <dgm:spPr/>
      <dgm:t>
        <a:bodyPr/>
        <a:lstStyle/>
        <a:p>
          <a:endParaRPr lang="en-IN"/>
        </a:p>
      </dgm:t>
    </dgm:pt>
    <dgm:pt modelId="{F524B2E4-04A3-4E75-974E-25CBC1293A3E}">
      <dgm:prSet/>
      <dgm:spPr/>
      <dgm:t>
        <a:bodyPr/>
        <a:lstStyle/>
        <a:p>
          <a:r>
            <a:rPr lang="en-US" dirty="0"/>
            <a:t>Step 5</a:t>
          </a:r>
          <a:endParaRPr lang="en-IN" dirty="0"/>
        </a:p>
      </dgm:t>
    </dgm:pt>
    <dgm:pt modelId="{5281743C-1800-47FA-9639-CD118CECB9D9}" type="parTrans" cxnId="{14710C52-64FF-4B29-B740-48B2A58C7DC4}">
      <dgm:prSet/>
      <dgm:spPr/>
      <dgm:t>
        <a:bodyPr/>
        <a:lstStyle/>
        <a:p>
          <a:endParaRPr lang="en-IN"/>
        </a:p>
      </dgm:t>
    </dgm:pt>
    <dgm:pt modelId="{9A26E8AF-ACD6-4D66-B3D1-59918BC6A017}" type="sibTrans" cxnId="{14710C52-64FF-4B29-B740-48B2A58C7DC4}">
      <dgm:prSet/>
      <dgm:spPr/>
      <dgm:t>
        <a:bodyPr/>
        <a:lstStyle/>
        <a:p>
          <a:endParaRPr lang="en-IN"/>
        </a:p>
      </dgm:t>
    </dgm:pt>
    <dgm:pt modelId="{7FF37A2D-3BD7-4295-9803-D650344C1B48}">
      <dgm:prSet/>
      <dgm:spPr>
        <a:solidFill>
          <a:schemeClr val="accent1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US" dirty="0">
              <a:latin typeface="Rockwell" panose="02060603020205020403" pitchFamily="18" charset="0"/>
            </a:rPr>
            <a:t>The collected blood is then transported and stored in concerned blood bank</a:t>
          </a:r>
          <a:endParaRPr lang="en-IN" dirty="0">
            <a:latin typeface="Rockwell" panose="02060603020205020403" pitchFamily="18" charset="0"/>
          </a:endParaRPr>
        </a:p>
      </dgm:t>
    </dgm:pt>
    <dgm:pt modelId="{F3F8CB8A-BBA0-4060-8BDC-6B17FAE01453}" type="parTrans" cxnId="{48F9D05F-99B8-41FB-8BE5-A0BC51D7F1DF}">
      <dgm:prSet/>
      <dgm:spPr/>
      <dgm:t>
        <a:bodyPr/>
        <a:lstStyle/>
        <a:p>
          <a:endParaRPr lang="en-IN"/>
        </a:p>
      </dgm:t>
    </dgm:pt>
    <dgm:pt modelId="{29CF169A-5357-4F45-BF7A-71DCD1D5D132}" type="sibTrans" cxnId="{48F9D05F-99B8-41FB-8BE5-A0BC51D7F1DF}">
      <dgm:prSet/>
      <dgm:spPr/>
      <dgm:t>
        <a:bodyPr/>
        <a:lstStyle/>
        <a:p>
          <a:endParaRPr lang="en-IN"/>
        </a:p>
      </dgm:t>
    </dgm:pt>
    <dgm:pt modelId="{660D8A21-3D05-45FC-8CBF-D7D119BE6D94}">
      <dgm:prSet/>
      <dgm:spPr>
        <a:solidFill>
          <a:schemeClr val="accent1">
            <a:lumMod val="75000"/>
            <a:alpha val="90000"/>
          </a:schemeClr>
        </a:solidFill>
      </dgm:spPr>
      <dgm:t>
        <a:bodyPr/>
        <a:lstStyle/>
        <a:p>
          <a:r>
            <a:rPr lang="en-US" dirty="0">
              <a:solidFill>
                <a:schemeClr val="bg1">
                  <a:lumMod val="95000"/>
                </a:schemeClr>
              </a:solidFill>
              <a:latin typeface="Rockwell" panose="02060603020205020403" pitchFamily="18" charset="0"/>
            </a:rPr>
            <a:t>The blood is made available to the needy patients</a:t>
          </a:r>
          <a:endParaRPr lang="en-IN" dirty="0">
            <a:solidFill>
              <a:schemeClr val="bg1">
                <a:lumMod val="95000"/>
              </a:schemeClr>
            </a:solidFill>
            <a:latin typeface="Rockwell" panose="02060603020205020403" pitchFamily="18" charset="0"/>
          </a:endParaRPr>
        </a:p>
      </dgm:t>
    </dgm:pt>
    <dgm:pt modelId="{062E9C2A-7FA7-44F0-B10B-88B394ABF67F}" type="parTrans" cxnId="{1D1E4778-8B86-44F8-A742-C283785729DC}">
      <dgm:prSet/>
      <dgm:spPr/>
      <dgm:t>
        <a:bodyPr/>
        <a:lstStyle/>
        <a:p>
          <a:endParaRPr lang="en-IN"/>
        </a:p>
      </dgm:t>
    </dgm:pt>
    <dgm:pt modelId="{93A02703-1A14-42D9-9200-8DF8DB72280A}" type="sibTrans" cxnId="{1D1E4778-8B86-44F8-A742-C283785729DC}">
      <dgm:prSet/>
      <dgm:spPr/>
      <dgm:t>
        <a:bodyPr/>
        <a:lstStyle/>
        <a:p>
          <a:endParaRPr lang="en-IN"/>
        </a:p>
      </dgm:t>
    </dgm:pt>
    <dgm:pt modelId="{33EE1889-34E0-488E-9915-5BCC637B68C3}">
      <dgm:prSet/>
      <dgm:spPr>
        <a:solidFill>
          <a:schemeClr val="accent1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US" dirty="0">
              <a:latin typeface="Rockwell" panose="02060603020205020403" pitchFamily="18" charset="0"/>
            </a:rPr>
            <a:t>Lives Saved - Happiness Received </a:t>
          </a:r>
          <a:r>
            <a:rPr lang="en-US" b="1" dirty="0">
              <a:solidFill>
                <a:srgbClr val="FF0000"/>
              </a:solidFill>
              <a:latin typeface="Rockwell" panose="02060603020205020403" pitchFamily="18" charset="0"/>
            </a:rPr>
            <a:t>@ Veins 2 Village</a:t>
          </a:r>
          <a:endParaRPr lang="en-IN" b="1" dirty="0">
            <a:solidFill>
              <a:srgbClr val="FF0000"/>
            </a:solidFill>
          </a:endParaRPr>
        </a:p>
      </dgm:t>
    </dgm:pt>
    <dgm:pt modelId="{5CE9889A-25B8-453E-972B-90EB45959016}" type="sibTrans" cxnId="{A5B662DF-9A8E-4384-9BD0-70D509236243}">
      <dgm:prSet/>
      <dgm:spPr/>
      <dgm:t>
        <a:bodyPr/>
        <a:lstStyle/>
        <a:p>
          <a:endParaRPr lang="en-IN"/>
        </a:p>
      </dgm:t>
    </dgm:pt>
    <dgm:pt modelId="{301B9380-17F6-49E5-BA82-0B54367C15B8}" type="parTrans" cxnId="{A5B662DF-9A8E-4384-9BD0-70D509236243}">
      <dgm:prSet/>
      <dgm:spPr/>
      <dgm:t>
        <a:bodyPr/>
        <a:lstStyle/>
        <a:p>
          <a:endParaRPr lang="en-IN"/>
        </a:p>
      </dgm:t>
    </dgm:pt>
    <dgm:pt modelId="{1DA693E5-B610-4CA9-A388-284A82A10B24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>
              <a:solidFill>
                <a:schemeClr val="bg1">
                  <a:lumMod val="95000"/>
                </a:schemeClr>
              </a:solidFill>
            </a:rPr>
            <a:t>Step 6</a:t>
          </a:r>
          <a:endParaRPr lang="en-IN" dirty="0">
            <a:solidFill>
              <a:schemeClr val="bg1">
                <a:lumMod val="95000"/>
              </a:schemeClr>
            </a:solidFill>
          </a:endParaRPr>
        </a:p>
      </dgm:t>
    </dgm:pt>
    <dgm:pt modelId="{6D4476DA-72FA-49BE-B8D4-87A8379E45ED}" type="sibTrans" cxnId="{F72BB3DC-E1BA-4227-AC6A-6A011292233A}">
      <dgm:prSet/>
      <dgm:spPr/>
      <dgm:t>
        <a:bodyPr/>
        <a:lstStyle/>
        <a:p>
          <a:endParaRPr lang="en-IN"/>
        </a:p>
      </dgm:t>
    </dgm:pt>
    <dgm:pt modelId="{2D608494-2275-40D7-8100-1C1C57983FB7}" type="parTrans" cxnId="{F72BB3DC-E1BA-4227-AC6A-6A011292233A}">
      <dgm:prSet/>
      <dgm:spPr/>
      <dgm:t>
        <a:bodyPr/>
        <a:lstStyle/>
        <a:p>
          <a:endParaRPr lang="en-IN"/>
        </a:p>
      </dgm:t>
    </dgm:pt>
    <dgm:pt modelId="{BEF4BCF3-589C-456F-88C1-0E30ADCD97EB}">
      <dgm:prSet phldrT="[Text]"/>
      <dgm:spPr/>
      <dgm:t>
        <a:bodyPr/>
        <a:lstStyle/>
        <a:p>
          <a:r>
            <a:rPr lang="en-US" dirty="0"/>
            <a:t>Step 1</a:t>
          </a:r>
          <a:endParaRPr lang="en-IN" dirty="0"/>
        </a:p>
      </dgm:t>
    </dgm:pt>
    <dgm:pt modelId="{54D65578-5B92-4EC5-8A1F-C2DB55EAA3A1}" type="sibTrans" cxnId="{5E071600-385C-443A-9C07-958FBEBFE894}">
      <dgm:prSet/>
      <dgm:spPr/>
      <dgm:t>
        <a:bodyPr/>
        <a:lstStyle/>
        <a:p>
          <a:endParaRPr lang="en-IN"/>
        </a:p>
      </dgm:t>
    </dgm:pt>
    <dgm:pt modelId="{AB7A77BE-43FD-4B52-B186-EAE0803D766A}" type="parTrans" cxnId="{5E071600-385C-443A-9C07-958FBEBFE894}">
      <dgm:prSet/>
      <dgm:spPr/>
      <dgm:t>
        <a:bodyPr/>
        <a:lstStyle/>
        <a:p>
          <a:endParaRPr lang="en-IN"/>
        </a:p>
      </dgm:t>
    </dgm:pt>
    <dgm:pt modelId="{AA346159-799D-44CB-8D9B-FE1B83C10C49}" type="pres">
      <dgm:prSet presAssocID="{24FBC22A-0F8C-4FE8-8FB7-443B6E2C15FE}" presName="linearFlow" presStyleCnt="0">
        <dgm:presLayoutVars>
          <dgm:dir/>
          <dgm:animLvl val="lvl"/>
          <dgm:resizeHandles val="exact"/>
        </dgm:presLayoutVars>
      </dgm:prSet>
      <dgm:spPr/>
    </dgm:pt>
    <dgm:pt modelId="{6FAAB50D-B146-45CB-AD45-D531FA19BA2C}" type="pres">
      <dgm:prSet presAssocID="{BEF4BCF3-589C-456F-88C1-0E30ADCD97EB}" presName="composite" presStyleCnt="0"/>
      <dgm:spPr/>
    </dgm:pt>
    <dgm:pt modelId="{2268DA4F-9CB7-4630-A7E7-476441378617}" type="pres">
      <dgm:prSet presAssocID="{BEF4BCF3-589C-456F-88C1-0E30ADCD97EB}" presName="parentText" presStyleLbl="alignNode1" presStyleIdx="0" presStyleCnt="6">
        <dgm:presLayoutVars>
          <dgm:chMax val="1"/>
          <dgm:bulletEnabled val="1"/>
        </dgm:presLayoutVars>
      </dgm:prSet>
      <dgm:spPr/>
    </dgm:pt>
    <dgm:pt modelId="{6240DC31-CD5B-4885-9D2A-7392D539D400}" type="pres">
      <dgm:prSet presAssocID="{BEF4BCF3-589C-456F-88C1-0E30ADCD97EB}" presName="descendantText" presStyleLbl="alignAcc1" presStyleIdx="0" presStyleCnt="6">
        <dgm:presLayoutVars>
          <dgm:bulletEnabled val="1"/>
        </dgm:presLayoutVars>
      </dgm:prSet>
      <dgm:spPr/>
    </dgm:pt>
    <dgm:pt modelId="{73559EA8-2292-4F75-942B-4A9BAEE92BC3}" type="pres">
      <dgm:prSet presAssocID="{54D65578-5B92-4EC5-8A1F-C2DB55EAA3A1}" presName="sp" presStyleCnt="0"/>
      <dgm:spPr/>
    </dgm:pt>
    <dgm:pt modelId="{4D259484-0FDE-4DFB-8C3E-28C433068E15}" type="pres">
      <dgm:prSet presAssocID="{F4E7A7F8-88F9-4E51-A8B6-D46BBED5B6D1}" presName="composite" presStyleCnt="0"/>
      <dgm:spPr/>
    </dgm:pt>
    <dgm:pt modelId="{94009E4E-11D1-473B-BB2C-0FDCF6BB0644}" type="pres">
      <dgm:prSet presAssocID="{F4E7A7F8-88F9-4E51-A8B6-D46BBED5B6D1}" presName="parentText" presStyleLbl="alignNode1" presStyleIdx="1" presStyleCnt="6">
        <dgm:presLayoutVars>
          <dgm:chMax val="1"/>
          <dgm:bulletEnabled val="1"/>
        </dgm:presLayoutVars>
      </dgm:prSet>
      <dgm:spPr/>
    </dgm:pt>
    <dgm:pt modelId="{4F22D2F2-C182-45A9-8715-33468550DEC6}" type="pres">
      <dgm:prSet presAssocID="{F4E7A7F8-88F9-4E51-A8B6-D46BBED5B6D1}" presName="descendantText" presStyleLbl="alignAcc1" presStyleIdx="1" presStyleCnt="6">
        <dgm:presLayoutVars>
          <dgm:bulletEnabled val="1"/>
        </dgm:presLayoutVars>
      </dgm:prSet>
      <dgm:spPr/>
    </dgm:pt>
    <dgm:pt modelId="{A8BBB6B2-D844-4636-9EA6-47D1922ADEF6}" type="pres">
      <dgm:prSet presAssocID="{02E51B45-EE6A-4D34-A02A-50AD77BC57EF}" presName="sp" presStyleCnt="0"/>
      <dgm:spPr/>
    </dgm:pt>
    <dgm:pt modelId="{D528F5FD-233D-45D3-AC36-770C0A7529DD}" type="pres">
      <dgm:prSet presAssocID="{943FBC61-6090-4C25-BC93-2C63AF8CFCCE}" presName="composite" presStyleCnt="0"/>
      <dgm:spPr/>
    </dgm:pt>
    <dgm:pt modelId="{6138D6FB-CA25-40C1-BDED-23CAED0EAEBD}" type="pres">
      <dgm:prSet presAssocID="{943FBC61-6090-4C25-BC93-2C63AF8CFCCE}" presName="parentText" presStyleLbl="alignNode1" presStyleIdx="2" presStyleCnt="6">
        <dgm:presLayoutVars>
          <dgm:chMax val="1"/>
          <dgm:bulletEnabled val="1"/>
        </dgm:presLayoutVars>
      </dgm:prSet>
      <dgm:spPr/>
    </dgm:pt>
    <dgm:pt modelId="{ECEE598E-96C5-438B-B9DF-535FFB744C50}" type="pres">
      <dgm:prSet presAssocID="{943FBC61-6090-4C25-BC93-2C63AF8CFCCE}" presName="descendantText" presStyleLbl="alignAcc1" presStyleIdx="2" presStyleCnt="6">
        <dgm:presLayoutVars>
          <dgm:bulletEnabled val="1"/>
        </dgm:presLayoutVars>
      </dgm:prSet>
      <dgm:spPr/>
    </dgm:pt>
    <dgm:pt modelId="{0FC291EC-87E3-464C-9FEF-24A464D0E32B}" type="pres">
      <dgm:prSet presAssocID="{A19F3651-EBC3-4D17-ACD6-FFA4AD4BB928}" presName="sp" presStyleCnt="0"/>
      <dgm:spPr/>
    </dgm:pt>
    <dgm:pt modelId="{5775B9B3-B4C4-4A2E-9878-51A281FEEE8F}" type="pres">
      <dgm:prSet presAssocID="{76A92F5A-1C0F-4C7E-AE84-C6C9FAAF22B9}" presName="composite" presStyleCnt="0"/>
      <dgm:spPr/>
    </dgm:pt>
    <dgm:pt modelId="{15E6DCD8-14A1-469A-A24F-34FFB78A6BFC}" type="pres">
      <dgm:prSet presAssocID="{76A92F5A-1C0F-4C7E-AE84-C6C9FAAF22B9}" presName="parentText" presStyleLbl="alignNode1" presStyleIdx="3" presStyleCnt="6">
        <dgm:presLayoutVars>
          <dgm:chMax val="1"/>
          <dgm:bulletEnabled val="1"/>
        </dgm:presLayoutVars>
      </dgm:prSet>
      <dgm:spPr/>
    </dgm:pt>
    <dgm:pt modelId="{17540102-743E-46BE-9147-BC45AC1091DA}" type="pres">
      <dgm:prSet presAssocID="{76A92F5A-1C0F-4C7E-AE84-C6C9FAAF22B9}" presName="descendantText" presStyleLbl="alignAcc1" presStyleIdx="3" presStyleCnt="6">
        <dgm:presLayoutVars>
          <dgm:bulletEnabled val="1"/>
        </dgm:presLayoutVars>
      </dgm:prSet>
      <dgm:spPr/>
    </dgm:pt>
    <dgm:pt modelId="{881B6B76-D0A8-4E11-ACE3-36150701F89D}" type="pres">
      <dgm:prSet presAssocID="{6A322058-468F-44B0-BD62-65DC2B36A4DC}" presName="sp" presStyleCnt="0"/>
      <dgm:spPr/>
    </dgm:pt>
    <dgm:pt modelId="{BAB780E8-F23B-4743-954D-96730CA4E934}" type="pres">
      <dgm:prSet presAssocID="{F524B2E4-04A3-4E75-974E-25CBC1293A3E}" presName="composite" presStyleCnt="0"/>
      <dgm:spPr/>
    </dgm:pt>
    <dgm:pt modelId="{E02AFFA0-2A2D-48BA-AD65-D1931CBE6503}" type="pres">
      <dgm:prSet presAssocID="{F524B2E4-04A3-4E75-974E-25CBC1293A3E}" presName="parentText" presStyleLbl="alignNode1" presStyleIdx="4" presStyleCnt="6">
        <dgm:presLayoutVars>
          <dgm:chMax val="1"/>
          <dgm:bulletEnabled val="1"/>
        </dgm:presLayoutVars>
      </dgm:prSet>
      <dgm:spPr/>
    </dgm:pt>
    <dgm:pt modelId="{ADD5A7D7-B0D0-4FAF-A189-98A57BE0D866}" type="pres">
      <dgm:prSet presAssocID="{F524B2E4-04A3-4E75-974E-25CBC1293A3E}" presName="descendantText" presStyleLbl="alignAcc1" presStyleIdx="4" presStyleCnt="6">
        <dgm:presLayoutVars>
          <dgm:bulletEnabled val="1"/>
        </dgm:presLayoutVars>
      </dgm:prSet>
      <dgm:spPr/>
    </dgm:pt>
    <dgm:pt modelId="{0B8A9A41-4253-42EA-A926-FE06051B2D72}" type="pres">
      <dgm:prSet presAssocID="{9A26E8AF-ACD6-4D66-B3D1-59918BC6A017}" presName="sp" presStyleCnt="0"/>
      <dgm:spPr/>
    </dgm:pt>
    <dgm:pt modelId="{8065FE16-4570-4681-AA1E-FC9B30138549}" type="pres">
      <dgm:prSet presAssocID="{1DA693E5-B610-4CA9-A388-284A82A10B24}" presName="composite" presStyleCnt="0"/>
      <dgm:spPr/>
    </dgm:pt>
    <dgm:pt modelId="{BDDF6951-BC34-4D4D-B38A-171235289EC8}" type="pres">
      <dgm:prSet presAssocID="{1DA693E5-B610-4CA9-A388-284A82A10B24}" presName="parentText" presStyleLbl="alignNode1" presStyleIdx="5" presStyleCnt="6">
        <dgm:presLayoutVars>
          <dgm:chMax val="1"/>
          <dgm:bulletEnabled val="1"/>
        </dgm:presLayoutVars>
      </dgm:prSet>
      <dgm:spPr/>
    </dgm:pt>
    <dgm:pt modelId="{58182A9E-D3F0-4376-933A-DF89C4E2F21E}" type="pres">
      <dgm:prSet presAssocID="{1DA693E5-B610-4CA9-A388-284A82A10B24}" presName="descendantText" presStyleLbl="alignAcc1" presStyleIdx="5" presStyleCnt="6">
        <dgm:presLayoutVars>
          <dgm:bulletEnabled val="1"/>
        </dgm:presLayoutVars>
      </dgm:prSet>
      <dgm:spPr/>
    </dgm:pt>
  </dgm:ptLst>
  <dgm:cxnLst>
    <dgm:cxn modelId="{5E071600-385C-443A-9C07-958FBEBFE894}" srcId="{24FBC22A-0F8C-4FE8-8FB7-443B6E2C15FE}" destId="{BEF4BCF3-589C-456F-88C1-0E30ADCD97EB}" srcOrd="0" destOrd="0" parTransId="{AB7A77BE-43FD-4B52-B186-EAE0803D766A}" sibTransId="{54D65578-5B92-4EC5-8A1F-C2DB55EAA3A1}"/>
    <dgm:cxn modelId="{53F3B71A-7353-488D-80B2-C59F4D7CE32F}" type="presOf" srcId="{7FF37A2D-3BD7-4295-9803-D650344C1B48}" destId="{17540102-743E-46BE-9147-BC45AC1091DA}" srcOrd="0" destOrd="0" presId="urn:microsoft.com/office/officeart/2005/8/layout/chevron2"/>
    <dgm:cxn modelId="{26A5BD2B-F7CF-445D-B500-F8CDCFC3E312}" type="presOf" srcId="{76A92F5A-1C0F-4C7E-AE84-C6C9FAAF22B9}" destId="{15E6DCD8-14A1-469A-A24F-34FFB78A6BFC}" srcOrd="0" destOrd="0" presId="urn:microsoft.com/office/officeart/2005/8/layout/chevron2"/>
    <dgm:cxn modelId="{CF680C3B-B102-4D62-A387-4FBB83E96D8E}" srcId="{BEF4BCF3-589C-456F-88C1-0E30ADCD97EB}" destId="{C69AC78D-4D70-47E7-8EEB-90B53BE74578}" srcOrd="0" destOrd="0" parTransId="{57BC2C38-9F7A-45EB-8AD3-EDBEBD33FA11}" sibTransId="{29414CD3-60C2-4712-A160-4A25B641C6C5}"/>
    <dgm:cxn modelId="{48F9D05F-99B8-41FB-8BE5-A0BC51D7F1DF}" srcId="{76A92F5A-1C0F-4C7E-AE84-C6C9FAAF22B9}" destId="{7FF37A2D-3BD7-4295-9803-D650344C1B48}" srcOrd="0" destOrd="0" parTransId="{F3F8CB8A-BBA0-4060-8BDC-6B17FAE01453}" sibTransId="{29CF169A-5357-4F45-BF7A-71DCD1D5D132}"/>
    <dgm:cxn modelId="{13721567-6124-4A20-9AC6-AB40A4A4D6C4}" type="presOf" srcId="{F524B2E4-04A3-4E75-974E-25CBC1293A3E}" destId="{E02AFFA0-2A2D-48BA-AD65-D1931CBE6503}" srcOrd="0" destOrd="0" presId="urn:microsoft.com/office/officeart/2005/8/layout/chevron2"/>
    <dgm:cxn modelId="{81669D50-B48A-4784-9476-348211905146}" type="presOf" srcId="{BEF4BCF3-589C-456F-88C1-0E30ADCD97EB}" destId="{2268DA4F-9CB7-4630-A7E7-476441378617}" srcOrd="0" destOrd="0" presId="urn:microsoft.com/office/officeart/2005/8/layout/chevron2"/>
    <dgm:cxn modelId="{14710C52-64FF-4B29-B740-48B2A58C7DC4}" srcId="{24FBC22A-0F8C-4FE8-8FB7-443B6E2C15FE}" destId="{F524B2E4-04A3-4E75-974E-25CBC1293A3E}" srcOrd="4" destOrd="0" parTransId="{5281743C-1800-47FA-9639-CD118CECB9D9}" sibTransId="{9A26E8AF-ACD6-4D66-B3D1-59918BC6A017}"/>
    <dgm:cxn modelId="{1D1E4778-8B86-44F8-A742-C283785729DC}" srcId="{F524B2E4-04A3-4E75-974E-25CBC1293A3E}" destId="{660D8A21-3D05-45FC-8CBF-D7D119BE6D94}" srcOrd="0" destOrd="0" parTransId="{062E9C2A-7FA7-44F0-B10B-88B394ABF67F}" sibTransId="{93A02703-1A14-42D9-9200-8DF8DB72280A}"/>
    <dgm:cxn modelId="{3F23205A-B577-4B0E-816F-5B33B8AC8F76}" srcId="{F4E7A7F8-88F9-4E51-A8B6-D46BBED5B6D1}" destId="{D965CFAA-3261-4A1F-9D36-890D64D796C9}" srcOrd="0" destOrd="0" parTransId="{90C540B4-5EC3-4629-81F8-620F0690F3FA}" sibTransId="{DDF98FE2-0DEE-4523-AE83-69AFF532387A}"/>
    <dgm:cxn modelId="{E016CB84-08D6-48B9-B59F-E136CE4E9AFD}" srcId="{24FBC22A-0F8C-4FE8-8FB7-443B6E2C15FE}" destId="{76A92F5A-1C0F-4C7E-AE84-C6C9FAAF22B9}" srcOrd="3" destOrd="0" parTransId="{FC1CB47B-B9E5-4D21-9E71-4AADF7224202}" sibTransId="{6A322058-468F-44B0-BD62-65DC2B36A4DC}"/>
    <dgm:cxn modelId="{985B9B88-0DAE-4111-BD2B-9E5892D0498D}" type="presOf" srcId="{660D8A21-3D05-45FC-8CBF-D7D119BE6D94}" destId="{ADD5A7D7-B0D0-4FAF-A189-98A57BE0D866}" srcOrd="0" destOrd="0" presId="urn:microsoft.com/office/officeart/2005/8/layout/chevron2"/>
    <dgm:cxn modelId="{B31BA096-D17D-4055-A9CF-4971C5EC22BA}" type="presOf" srcId="{33EE1889-34E0-488E-9915-5BCC637B68C3}" destId="{58182A9E-D3F0-4376-933A-DF89C4E2F21E}" srcOrd="0" destOrd="0" presId="urn:microsoft.com/office/officeart/2005/8/layout/chevron2"/>
    <dgm:cxn modelId="{63A74298-3588-4DC6-8241-B2E9FD2A3CF2}" type="presOf" srcId="{C69AC78D-4D70-47E7-8EEB-90B53BE74578}" destId="{6240DC31-CD5B-4885-9D2A-7392D539D400}" srcOrd="0" destOrd="0" presId="urn:microsoft.com/office/officeart/2005/8/layout/chevron2"/>
    <dgm:cxn modelId="{85C9DB9D-5B62-4AA0-93F9-52687111BD2A}" type="presOf" srcId="{D965CFAA-3261-4A1F-9D36-890D64D796C9}" destId="{4F22D2F2-C182-45A9-8715-33468550DEC6}" srcOrd="0" destOrd="0" presId="urn:microsoft.com/office/officeart/2005/8/layout/chevron2"/>
    <dgm:cxn modelId="{7DBF5A9E-BE93-4272-82CF-114762838D28}" type="presOf" srcId="{943FBC61-6090-4C25-BC93-2C63AF8CFCCE}" destId="{6138D6FB-CA25-40C1-BDED-23CAED0EAEBD}" srcOrd="0" destOrd="0" presId="urn:microsoft.com/office/officeart/2005/8/layout/chevron2"/>
    <dgm:cxn modelId="{1388CDAD-6143-416B-BC3B-C35B644AC8BE}" srcId="{943FBC61-6090-4C25-BC93-2C63AF8CFCCE}" destId="{5ED841C6-DA18-4BD4-80EA-FBB8DC5BB260}" srcOrd="0" destOrd="0" parTransId="{1F51EA00-52AE-4BC0-B453-FFC0E3358393}" sibTransId="{1963347A-67D3-43FF-A518-AE1C340B29FB}"/>
    <dgm:cxn modelId="{E5298CD9-4349-4858-913B-B9C2155115FF}" srcId="{24FBC22A-0F8C-4FE8-8FB7-443B6E2C15FE}" destId="{F4E7A7F8-88F9-4E51-A8B6-D46BBED5B6D1}" srcOrd="1" destOrd="0" parTransId="{23A89DF0-3BEC-4C9A-AD27-74CE22D132FE}" sibTransId="{02E51B45-EE6A-4D34-A02A-50AD77BC57EF}"/>
    <dgm:cxn modelId="{F72BB3DC-E1BA-4227-AC6A-6A011292233A}" srcId="{24FBC22A-0F8C-4FE8-8FB7-443B6E2C15FE}" destId="{1DA693E5-B610-4CA9-A388-284A82A10B24}" srcOrd="5" destOrd="0" parTransId="{2D608494-2275-40D7-8100-1C1C57983FB7}" sibTransId="{6D4476DA-72FA-49BE-B8D4-87A8379E45ED}"/>
    <dgm:cxn modelId="{2D672EDF-F6BF-4791-9406-F92F74607F86}" type="presOf" srcId="{F4E7A7F8-88F9-4E51-A8B6-D46BBED5B6D1}" destId="{94009E4E-11D1-473B-BB2C-0FDCF6BB0644}" srcOrd="0" destOrd="0" presId="urn:microsoft.com/office/officeart/2005/8/layout/chevron2"/>
    <dgm:cxn modelId="{A5B662DF-9A8E-4384-9BD0-70D509236243}" srcId="{1DA693E5-B610-4CA9-A388-284A82A10B24}" destId="{33EE1889-34E0-488E-9915-5BCC637B68C3}" srcOrd="0" destOrd="0" parTransId="{301B9380-17F6-49E5-BA82-0B54367C15B8}" sibTransId="{5CE9889A-25B8-453E-972B-90EB45959016}"/>
    <dgm:cxn modelId="{7FD7FFE2-414E-4A42-88F7-3FB1F944F8D9}" srcId="{24FBC22A-0F8C-4FE8-8FB7-443B6E2C15FE}" destId="{943FBC61-6090-4C25-BC93-2C63AF8CFCCE}" srcOrd="2" destOrd="0" parTransId="{A081824D-1A7E-419C-B468-ED6A9C0689E8}" sibTransId="{A19F3651-EBC3-4D17-ACD6-FFA4AD4BB928}"/>
    <dgm:cxn modelId="{B15F79EB-CCC3-4390-953F-6EB39C0845C0}" type="presOf" srcId="{1DA693E5-B610-4CA9-A388-284A82A10B24}" destId="{BDDF6951-BC34-4D4D-B38A-171235289EC8}" srcOrd="0" destOrd="0" presId="urn:microsoft.com/office/officeart/2005/8/layout/chevron2"/>
    <dgm:cxn modelId="{E7AAB9EC-ABD2-47A1-B2FA-47310240BBBF}" type="presOf" srcId="{24FBC22A-0F8C-4FE8-8FB7-443B6E2C15FE}" destId="{AA346159-799D-44CB-8D9B-FE1B83C10C49}" srcOrd="0" destOrd="0" presId="urn:microsoft.com/office/officeart/2005/8/layout/chevron2"/>
    <dgm:cxn modelId="{6C3E3EFF-843C-4086-92AA-D1791F9BE027}" type="presOf" srcId="{5ED841C6-DA18-4BD4-80EA-FBB8DC5BB260}" destId="{ECEE598E-96C5-438B-B9DF-535FFB744C50}" srcOrd="0" destOrd="0" presId="urn:microsoft.com/office/officeart/2005/8/layout/chevron2"/>
    <dgm:cxn modelId="{1B3B5ABC-FE7D-4CE1-AF57-4891367F8B47}" type="presParOf" srcId="{AA346159-799D-44CB-8D9B-FE1B83C10C49}" destId="{6FAAB50D-B146-45CB-AD45-D531FA19BA2C}" srcOrd="0" destOrd="0" presId="urn:microsoft.com/office/officeart/2005/8/layout/chevron2"/>
    <dgm:cxn modelId="{19508656-16AC-4611-8ACD-61F36D2C48C4}" type="presParOf" srcId="{6FAAB50D-B146-45CB-AD45-D531FA19BA2C}" destId="{2268DA4F-9CB7-4630-A7E7-476441378617}" srcOrd="0" destOrd="0" presId="urn:microsoft.com/office/officeart/2005/8/layout/chevron2"/>
    <dgm:cxn modelId="{6E50CF23-42FD-46B6-B0B7-6C973F14C7DB}" type="presParOf" srcId="{6FAAB50D-B146-45CB-AD45-D531FA19BA2C}" destId="{6240DC31-CD5B-4885-9D2A-7392D539D400}" srcOrd="1" destOrd="0" presId="urn:microsoft.com/office/officeart/2005/8/layout/chevron2"/>
    <dgm:cxn modelId="{96296EF8-6D46-4558-8F48-DF919C36AF74}" type="presParOf" srcId="{AA346159-799D-44CB-8D9B-FE1B83C10C49}" destId="{73559EA8-2292-4F75-942B-4A9BAEE92BC3}" srcOrd="1" destOrd="0" presId="urn:microsoft.com/office/officeart/2005/8/layout/chevron2"/>
    <dgm:cxn modelId="{BCCE9CAE-367F-4B32-8A18-0C66ED93F58E}" type="presParOf" srcId="{AA346159-799D-44CB-8D9B-FE1B83C10C49}" destId="{4D259484-0FDE-4DFB-8C3E-28C433068E15}" srcOrd="2" destOrd="0" presId="urn:microsoft.com/office/officeart/2005/8/layout/chevron2"/>
    <dgm:cxn modelId="{9A1A520C-CF3C-42F3-B2FA-8D93FAEE923A}" type="presParOf" srcId="{4D259484-0FDE-4DFB-8C3E-28C433068E15}" destId="{94009E4E-11D1-473B-BB2C-0FDCF6BB0644}" srcOrd="0" destOrd="0" presId="urn:microsoft.com/office/officeart/2005/8/layout/chevron2"/>
    <dgm:cxn modelId="{54D226A7-408A-4C6E-AF89-3D789D05C795}" type="presParOf" srcId="{4D259484-0FDE-4DFB-8C3E-28C433068E15}" destId="{4F22D2F2-C182-45A9-8715-33468550DEC6}" srcOrd="1" destOrd="0" presId="urn:microsoft.com/office/officeart/2005/8/layout/chevron2"/>
    <dgm:cxn modelId="{31C8D9FA-C4BD-41C1-9CE9-42E522D4DBAA}" type="presParOf" srcId="{AA346159-799D-44CB-8D9B-FE1B83C10C49}" destId="{A8BBB6B2-D844-4636-9EA6-47D1922ADEF6}" srcOrd="3" destOrd="0" presId="urn:microsoft.com/office/officeart/2005/8/layout/chevron2"/>
    <dgm:cxn modelId="{AFFDFF4B-B31D-446D-A0DD-FF6850D08AB8}" type="presParOf" srcId="{AA346159-799D-44CB-8D9B-FE1B83C10C49}" destId="{D528F5FD-233D-45D3-AC36-770C0A7529DD}" srcOrd="4" destOrd="0" presId="urn:microsoft.com/office/officeart/2005/8/layout/chevron2"/>
    <dgm:cxn modelId="{9004C0E7-2337-455A-B61B-FA0430C7E30F}" type="presParOf" srcId="{D528F5FD-233D-45D3-AC36-770C0A7529DD}" destId="{6138D6FB-CA25-40C1-BDED-23CAED0EAEBD}" srcOrd="0" destOrd="0" presId="urn:microsoft.com/office/officeart/2005/8/layout/chevron2"/>
    <dgm:cxn modelId="{645A0AFC-624A-469F-9508-C7D7B4794987}" type="presParOf" srcId="{D528F5FD-233D-45D3-AC36-770C0A7529DD}" destId="{ECEE598E-96C5-438B-B9DF-535FFB744C50}" srcOrd="1" destOrd="0" presId="urn:microsoft.com/office/officeart/2005/8/layout/chevron2"/>
    <dgm:cxn modelId="{8C80A160-276B-48F9-8916-C5CAB1F67A96}" type="presParOf" srcId="{AA346159-799D-44CB-8D9B-FE1B83C10C49}" destId="{0FC291EC-87E3-464C-9FEF-24A464D0E32B}" srcOrd="5" destOrd="0" presId="urn:microsoft.com/office/officeart/2005/8/layout/chevron2"/>
    <dgm:cxn modelId="{0ABAA562-7DE8-4765-8DF2-96A1DC1A8E66}" type="presParOf" srcId="{AA346159-799D-44CB-8D9B-FE1B83C10C49}" destId="{5775B9B3-B4C4-4A2E-9878-51A281FEEE8F}" srcOrd="6" destOrd="0" presId="urn:microsoft.com/office/officeart/2005/8/layout/chevron2"/>
    <dgm:cxn modelId="{8D1FE482-BF3F-4FA3-BE35-FF3C9A7A0C6B}" type="presParOf" srcId="{5775B9B3-B4C4-4A2E-9878-51A281FEEE8F}" destId="{15E6DCD8-14A1-469A-A24F-34FFB78A6BFC}" srcOrd="0" destOrd="0" presId="urn:microsoft.com/office/officeart/2005/8/layout/chevron2"/>
    <dgm:cxn modelId="{4754C398-F4D4-45B5-AD92-048A1A0A251F}" type="presParOf" srcId="{5775B9B3-B4C4-4A2E-9878-51A281FEEE8F}" destId="{17540102-743E-46BE-9147-BC45AC1091DA}" srcOrd="1" destOrd="0" presId="urn:microsoft.com/office/officeart/2005/8/layout/chevron2"/>
    <dgm:cxn modelId="{989D2046-5B85-4899-A7D7-32B8113BF01B}" type="presParOf" srcId="{AA346159-799D-44CB-8D9B-FE1B83C10C49}" destId="{881B6B76-D0A8-4E11-ACE3-36150701F89D}" srcOrd="7" destOrd="0" presId="urn:microsoft.com/office/officeart/2005/8/layout/chevron2"/>
    <dgm:cxn modelId="{B2175E85-1089-4973-8EFF-40BDCB97A0AA}" type="presParOf" srcId="{AA346159-799D-44CB-8D9B-FE1B83C10C49}" destId="{BAB780E8-F23B-4743-954D-96730CA4E934}" srcOrd="8" destOrd="0" presId="urn:microsoft.com/office/officeart/2005/8/layout/chevron2"/>
    <dgm:cxn modelId="{8C109FC0-38CA-4A91-894C-8AC4F9E9FDDB}" type="presParOf" srcId="{BAB780E8-F23B-4743-954D-96730CA4E934}" destId="{E02AFFA0-2A2D-48BA-AD65-D1931CBE6503}" srcOrd="0" destOrd="0" presId="urn:microsoft.com/office/officeart/2005/8/layout/chevron2"/>
    <dgm:cxn modelId="{059DFDE4-C60C-4604-9910-79DB69B7E800}" type="presParOf" srcId="{BAB780E8-F23B-4743-954D-96730CA4E934}" destId="{ADD5A7D7-B0D0-4FAF-A189-98A57BE0D866}" srcOrd="1" destOrd="0" presId="urn:microsoft.com/office/officeart/2005/8/layout/chevron2"/>
    <dgm:cxn modelId="{562EFCF3-B260-4D6D-B273-E4B1745AE3BA}" type="presParOf" srcId="{AA346159-799D-44CB-8D9B-FE1B83C10C49}" destId="{0B8A9A41-4253-42EA-A926-FE06051B2D72}" srcOrd="9" destOrd="0" presId="urn:microsoft.com/office/officeart/2005/8/layout/chevron2"/>
    <dgm:cxn modelId="{7DA59542-1EA6-4BAA-9AB2-EC49A059D1DF}" type="presParOf" srcId="{AA346159-799D-44CB-8D9B-FE1B83C10C49}" destId="{8065FE16-4570-4681-AA1E-FC9B30138549}" srcOrd="10" destOrd="0" presId="urn:microsoft.com/office/officeart/2005/8/layout/chevron2"/>
    <dgm:cxn modelId="{BC0F0FC9-FDA4-459D-8A4A-14B5C249C160}" type="presParOf" srcId="{8065FE16-4570-4681-AA1E-FC9B30138549}" destId="{BDDF6951-BC34-4D4D-B38A-171235289EC8}" srcOrd="0" destOrd="0" presId="urn:microsoft.com/office/officeart/2005/8/layout/chevron2"/>
    <dgm:cxn modelId="{D3A99F0F-4933-4F32-B52E-55B2AB70A006}" type="presParOf" srcId="{8065FE16-4570-4681-AA1E-FC9B30138549}" destId="{58182A9E-D3F0-4376-933A-DF89C4E2F21E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38EFF4-9B84-47EE-A751-8B74BD409ED8}">
      <dsp:nvSpPr>
        <dsp:cNvPr id="0" name=""/>
        <dsp:cNvSpPr/>
      </dsp:nvSpPr>
      <dsp:spPr>
        <a:xfrm>
          <a:off x="7143" y="1001183"/>
          <a:ext cx="2135187" cy="1281112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Rockwell" panose="02060603020205020403" pitchFamily="18" charset="0"/>
            </a:rPr>
            <a:t>Registration</a:t>
          </a:r>
          <a:endParaRPr lang="en-IN" sz="2400" b="1" kern="1200" dirty="0">
            <a:latin typeface="Rockwell" panose="02060603020205020403" pitchFamily="18" charset="0"/>
          </a:endParaRPr>
        </a:p>
      </dsp:txBody>
      <dsp:txXfrm>
        <a:off x="44665" y="1038705"/>
        <a:ext cx="2060143" cy="1206068"/>
      </dsp:txXfrm>
    </dsp:sp>
    <dsp:sp modelId="{A3716DD3-3C59-4E39-B73C-2978543E5BE1}">
      <dsp:nvSpPr>
        <dsp:cNvPr id="0" name=""/>
        <dsp:cNvSpPr/>
      </dsp:nvSpPr>
      <dsp:spPr>
        <a:xfrm>
          <a:off x="2330227" y="1376976"/>
          <a:ext cx="452659" cy="529526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solidFill>
            <a:srgbClr val="FF000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1900" kern="1200"/>
        </a:p>
      </dsp:txBody>
      <dsp:txXfrm>
        <a:off x="2330227" y="1482881"/>
        <a:ext cx="316861" cy="317716"/>
      </dsp:txXfrm>
    </dsp:sp>
    <dsp:sp modelId="{EE1721AF-FA9F-417B-BB20-E320DAD475FD}">
      <dsp:nvSpPr>
        <dsp:cNvPr id="0" name=""/>
        <dsp:cNvSpPr/>
      </dsp:nvSpPr>
      <dsp:spPr>
        <a:xfrm>
          <a:off x="2996406" y="1001183"/>
          <a:ext cx="2135187" cy="1281112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bg2">
                  <a:lumMod val="25000"/>
                </a:schemeClr>
              </a:solidFill>
              <a:latin typeface="Rockwell" panose="02060603020205020403" pitchFamily="18" charset="0"/>
            </a:rPr>
            <a:t>Medical Checkup</a:t>
          </a:r>
          <a:endParaRPr lang="en-IN" sz="2400" b="1" kern="1200" dirty="0">
            <a:solidFill>
              <a:schemeClr val="bg2">
                <a:lumMod val="25000"/>
              </a:schemeClr>
            </a:solidFill>
            <a:latin typeface="Rockwell" panose="02060603020205020403" pitchFamily="18" charset="0"/>
          </a:endParaRPr>
        </a:p>
      </dsp:txBody>
      <dsp:txXfrm>
        <a:off x="3033928" y="1038705"/>
        <a:ext cx="2060143" cy="1206068"/>
      </dsp:txXfrm>
    </dsp:sp>
    <dsp:sp modelId="{8C0504CB-7CFF-4D38-B2AD-6551A09B06BA}">
      <dsp:nvSpPr>
        <dsp:cNvPr id="0" name=""/>
        <dsp:cNvSpPr/>
      </dsp:nvSpPr>
      <dsp:spPr>
        <a:xfrm>
          <a:off x="5319490" y="1376976"/>
          <a:ext cx="452659" cy="529526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1900" kern="1200"/>
        </a:p>
      </dsp:txBody>
      <dsp:txXfrm>
        <a:off x="5319490" y="1482881"/>
        <a:ext cx="316861" cy="317716"/>
      </dsp:txXfrm>
    </dsp:sp>
    <dsp:sp modelId="{75F13172-0523-4379-B1B2-F959DD81C4A5}">
      <dsp:nvSpPr>
        <dsp:cNvPr id="0" name=""/>
        <dsp:cNvSpPr/>
      </dsp:nvSpPr>
      <dsp:spPr>
        <a:xfrm>
          <a:off x="5985668" y="1001183"/>
          <a:ext cx="2135187" cy="1281112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Rockwell" panose="02060603020205020403" pitchFamily="18" charset="0"/>
            </a:rPr>
            <a:t>Donation</a:t>
          </a:r>
          <a:endParaRPr lang="en-IN" sz="2400" b="1" kern="1200" dirty="0">
            <a:latin typeface="Rockwell" panose="02060603020205020403" pitchFamily="18" charset="0"/>
          </a:endParaRPr>
        </a:p>
      </dsp:txBody>
      <dsp:txXfrm>
        <a:off x="6023190" y="1038705"/>
        <a:ext cx="2060143" cy="1206068"/>
      </dsp:txXfrm>
    </dsp:sp>
    <dsp:sp modelId="{6EB6FE16-0145-4A89-9BC0-D4A6B1516F0F}">
      <dsp:nvSpPr>
        <dsp:cNvPr id="0" name=""/>
        <dsp:cNvSpPr/>
      </dsp:nvSpPr>
      <dsp:spPr>
        <a:xfrm rot="5400000">
          <a:off x="6826932" y="2431759"/>
          <a:ext cx="452659" cy="529526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1900" kern="1200"/>
        </a:p>
      </dsp:txBody>
      <dsp:txXfrm rot="-5400000">
        <a:off x="6894404" y="2470192"/>
        <a:ext cx="317716" cy="316861"/>
      </dsp:txXfrm>
    </dsp:sp>
    <dsp:sp modelId="{8DDD26CB-89AA-44D7-A18C-444479CCF556}">
      <dsp:nvSpPr>
        <dsp:cNvPr id="0" name=""/>
        <dsp:cNvSpPr/>
      </dsp:nvSpPr>
      <dsp:spPr>
        <a:xfrm>
          <a:off x="5985668" y="3136371"/>
          <a:ext cx="2135187" cy="1281112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bg2">
                  <a:lumMod val="25000"/>
                </a:schemeClr>
              </a:solidFill>
              <a:latin typeface="Rockwell" panose="02060603020205020403" pitchFamily="18" charset="0"/>
            </a:rPr>
            <a:t>Storage</a:t>
          </a:r>
          <a:endParaRPr lang="en-IN" sz="2400" b="1" kern="1200" dirty="0">
            <a:solidFill>
              <a:schemeClr val="bg2">
                <a:lumMod val="25000"/>
              </a:schemeClr>
            </a:solidFill>
            <a:latin typeface="Rockwell" panose="02060603020205020403" pitchFamily="18" charset="0"/>
          </a:endParaRPr>
        </a:p>
      </dsp:txBody>
      <dsp:txXfrm>
        <a:off x="6023190" y="3173893"/>
        <a:ext cx="2060143" cy="1206068"/>
      </dsp:txXfrm>
    </dsp:sp>
    <dsp:sp modelId="{B089F612-AEAA-4026-82CD-5832F52BA609}">
      <dsp:nvSpPr>
        <dsp:cNvPr id="0" name=""/>
        <dsp:cNvSpPr/>
      </dsp:nvSpPr>
      <dsp:spPr>
        <a:xfrm rot="10800000">
          <a:off x="5345112" y="3512163"/>
          <a:ext cx="452659" cy="529526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1900" kern="1200"/>
        </a:p>
      </dsp:txBody>
      <dsp:txXfrm rot="10800000">
        <a:off x="5480910" y="3618068"/>
        <a:ext cx="316861" cy="317716"/>
      </dsp:txXfrm>
    </dsp:sp>
    <dsp:sp modelId="{FBEEE107-A669-4AB1-9DB1-DD26BE3DA187}">
      <dsp:nvSpPr>
        <dsp:cNvPr id="0" name=""/>
        <dsp:cNvSpPr/>
      </dsp:nvSpPr>
      <dsp:spPr>
        <a:xfrm>
          <a:off x="2996406" y="3136370"/>
          <a:ext cx="2135187" cy="1281112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Rockwell" panose="02060603020205020403" pitchFamily="18" charset="0"/>
            </a:rPr>
            <a:t>Hospital Connection</a:t>
          </a:r>
          <a:endParaRPr lang="en-IN" sz="2400" b="1" kern="1200" dirty="0">
            <a:latin typeface="Rockwell" panose="02060603020205020403" pitchFamily="18" charset="0"/>
          </a:endParaRPr>
        </a:p>
      </dsp:txBody>
      <dsp:txXfrm>
        <a:off x="3033928" y="3173892"/>
        <a:ext cx="2060143" cy="1206068"/>
      </dsp:txXfrm>
    </dsp:sp>
    <dsp:sp modelId="{DFAAD4BE-154E-49DE-A6EE-46550C1F38EB}">
      <dsp:nvSpPr>
        <dsp:cNvPr id="0" name=""/>
        <dsp:cNvSpPr/>
      </dsp:nvSpPr>
      <dsp:spPr>
        <a:xfrm rot="10800000">
          <a:off x="2355850" y="3512163"/>
          <a:ext cx="452659" cy="529526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1900" kern="1200" dirty="0"/>
        </a:p>
      </dsp:txBody>
      <dsp:txXfrm rot="10800000">
        <a:off x="2491648" y="3618068"/>
        <a:ext cx="316861" cy="317716"/>
      </dsp:txXfrm>
    </dsp:sp>
    <dsp:sp modelId="{941CBEE0-8CC5-468D-ABD1-144B51464C1E}">
      <dsp:nvSpPr>
        <dsp:cNvPr id="0" name=""/>
        <dsp:cNvSpPr/>
      </dsp:nvSpPr>
      <dsp:spPr>
        <a:xfrm>
          <a:off x="7143" y="3136370"/>
          <a:ext cx="2135187" cy="1281112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bg2">
                  <a:lumMod val="25000"/>
                </a:schemeClr>
              </a:solidFill>
              <a:latin typeface="Rockwell" panose="02060603020205020403" pitchFamily="18" charset="0"/>
            </a:rPr>
            <a:t>Distribution</a:t>
          </a:r>
          <a:endParaRPr lang="en-IN" sz="2400" b="1" kern="1200" dirty="0">
            <a:solidFill>
              <a:schemeClr val="bg2">
                <a:lumMod val="25000"/>
              </a:schemeClr>
            </a:solidFill>
            <a:latin typeface="Rockwell" panose="02060603020205020403" pitchFamily="18" charset="0"/>
          </a:endParaRPr>
        </a:p>
      </dsp:txBody>
      <dsp:txXfrm>
        <a:off x="44665" y="3173892"/>
        <a:ext cx="2060143" cy="120606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68DA4F-9CB7-4630-A7E7-476441378617}">
      <dsp:nvSpPr>
        <dsp:cNvPr id="0" name=""/>
        <dsp:cNvSpPr/>
      </dsp:nvSpPr>
      <dsp:spPr>
        <a:xfrm rot="5400000">
          <a:off x="-137793" y="138614"/>
          <a:ext cx="918620" cy="643034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"/>
                <a:satMod val="100000"/>
              </a:schemeClr>
            </a:gs>
            <a:gs pos="68000">
              <a:schemeClr val="accent1">
                <a:hueOff val="0"/>
                <a:satOff val="0"/>
                <a:lumOff val="0"/>
                <a:alphaOff val="0"/>
                <a:tint val="77000"/>
                <a:satMod val="100000"/>
              </a:schemeClr>
            </a:gs>
            <a:gs pos="81000">
              <a:schemeClr val="accent1">
                <a:hueOff val="0"/>
                <a:satOff val="0"/>
                <a:lumOff val="0"/>
                <a:alphaOff val="0"/>
                <a:tint val="79000"/>
                <a:satMod val="100000"/>
              </a:schemeClr>
            </a:gs>
            <a:gs pos="86000">
              <a:schemeClr val="accent1">
                <a:hueOff val="0"/>
                <a:satOff val="0"/>
                <a:lumOff val="0"/>
                <a:alphaOff val="0"/>
                <a:tint val="73000"/>
                <a:sat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35000"/>
                <a:satMod val="10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Step 1</a:t>
          </a:r>
          <a:endParaRPr lang="en-IN" sz="1800" kern="1200" dirty="0"/>
        </a:p>
      </dsp:txBody>
      <dsp:txXfrm rot="-5400000">
        <a:off x="0" y="322338"/>
        <a:ext cx="643034" cy="275586"/>
      </dsp:txXfrm>
    </dsp:sp>
    <dsp:sp modelId="{6240DC31-CD5B-4885-9D2A-7392D539D400}">
      <dsp:nvSpPr>
        <dsp:cNvPr id="0" name=""/>
        <dsp:cNvSpPr/>
      </dsp:nvSpPr>
      <dsp:spPr>
        <a:xfrm rot="5400000">
          <a:off x="5335957" y="-4692100"/>
          <a:ext cx="597103" cy="9982948"/>
        </a:xfrm>
        <a:prstGeom prst="round2SameRect">
          <a:avLst/>
        </a:prstGeom>
        <a:solidFill>
          <a:schemeClr val="accent1">
            <a:lumMod val="75000"/>
            <a:alpha val="9000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>
              <a:solidFill>
                <a:schemeClr val="bg1">
                  <a:lumMod val="95000"/>
                </a:schemeClr>
              </a:solidFill>
              <a:latin typeface="Rockwell" panose="02060603020205020403" pitchFamily="18" charset="0"/>
            </a:rPr>
            <a:t>Registration of volunteers for blood donation</a:t>
          </a:r>
          <a:endParaRPr lang="en-IN" sz="2100" kern="1200" dirty="0">
            <a:solidFill>
              <a:schemeClr val="bg1">
                <a:lumMod val="95000"/>
              </a:schemeClr>
            </a:solidFill>
            <a:latin typeface="Rockwell" panose="02060603020205020403" pitchFamily="18" charset="0"/>
          </a:endParaRPr>
        </a:p>
      </dsp:txBody>
      <dsp:txXfrm rot="-5400000">
        <a:off x="643035" y="29970"/>
        <a:ext cx="9953800" cy="538807"/>
      </dsp:txXfrm>
    </dsp:sp>
    <dsp:sp modelId="{94009E4E-11D1-473B-BB2C-0FDCF6BB0644}">
      <dsp:nvSpPr>
        <dsp:cNvPr id="0" name=""/>
        <dsp:cNvSpPr/>
      </dsp:nvSpPr>
      <dsp:spPr>
        <a:xfrm rot="5400000">
          <a:off x="-137793" y="959279"/>
          <a:ext cx="918620" cy="643034"/>
        </a:xfrm>
        <a:prstGeom prst="chevron">
          <a:avLst/>
        </a:prstGeom>
        <a:solidFill>
          <a:schemeClr val="accent1">
            <a:lumMod val="7500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>
                  <a:lumMod val="95000"/>
                </a:schemeClr>
              </a:solidFill>
            </a:rPr>
            <a:t>Step 2</a:t>
          </a:r>
          <a:endParaRPr lang="en-IN" sz="1800" kern="1200" dirty="0">
            <a:solidFill>
              <a:schemeClr val="bg1">
                <a:lumMod val="95000"/>
              </a:schemeClr>
            </a:solidFill>
          </a:endParaRPr>
        </a:p>
      </dsp:txBody>
      <dsp:txXfrm rot="-5400000">
        <a:off x="0" y="1143003"/>
        <a:ext cx="643034" cy="275586"/>
      </dsp:txXfrm>
    </dsp:sp>
    <dsp:sp modelId="{4F22D2F2-C182-45A9-8715-33468550DEC6}">
      <dsp:nvSpPr>
        <dsp:cNvPr id="0" name=""/>
        <dsp:cNvSpPr/>
      </dsp:nvSpPr>
      <dsp:spPr>
        <a:xfrm rot="5400000">
          <a:off x="5335957" y="-3871435"/>
          <a:ext cx="597103" cy="9982948"/>
        </a:xfrm>
        <a:prstGeom prst="round2SameRect">
          <a:avLst/>
        </a:prstGeom>
        <a:solidFill>
          <a:schemeClr val="accent1">
            <a:lumMod val="40000"/>
            <a:lumOff val="60000"/>
            <a:alpha val="9000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>
              <a:latin typeface="Rockwell" panose="02060603020205020403" pitchFamily="18" charset="0"/>
            </a:rPr>
            <a:t>Medical checkup of the volunteers</a:t>
          </a:r>
          <a:endParaRPr lang="en-IN" sz="2100" kern="1200" dirty="0">
            <a:latin typeface="Rockwell" panose="02060603020205020403" pitchFamily="18" charset="0"/>
          </a:endParaRPr>
        </a:p>
      </dsp:txBody>
      <dsp:txXfrm rot="-5400000">
        <a:off x="643035" y="850635"/>
        <a:ext cx="9953800" cy="538807"/>
      </dsp:txXfrm>
    </dsp:sp>
    <dsp:sp modelId="{6138D6FB-CA25-40C1-BDED-23CAED0EAEBD}">
      <dsp:nvSpPr>
        <dsp:cNvPr id="0" name=""/>
        <dsp:cNvSpPr/>
      </dsp:nvSpPr>
      <dsp:spPr>
        <a:xfrm rot="5400000">
          <a:off x="-137793" y="1779944"/>
          <a:ext cx="918620" cy="643034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"/>
                <a:satMod val="100000"/>
              </a:schemeClr>
            </a:gs>
            <a:gs pos="68000">
              <a:schemeClr val="accent1">
                <a:hueOff val="0"/>
                <a:satOff val="0"/>
                <a:lumOff val="0"/>
                <a:alphaOff val="0"/>
                <a:tint val="77000"/>
                <a:satMod val="100000"/>
              </a:schemeClr>
            </a:gs>
            <a:gs pos="81000">
              <a:schemeClr val="accent1">
                <a:hueOff val="0"/>
                <a:satOff val="0"/>
                <a:lumOff val="0"/>
                <a:alphaOff val="0"/>
                <a:tint val="79000"/>
                <a:satMod val="100000"/>
              </a:schemeClr>
            </a:gs>
            <a:gs pos="86000">
              <a:schemeClr val="accent1">
                <a:hueOff val="0"/>
                <a:satOff val="0"/>
                <a:lumOff val="0"/>
                <a:alphaOff val="0"/>
                <a:tint val="73000"/>
                <a:sat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35000"/>
                <a:satMod val="10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Step 3</a:t>
          </a:r>
          <a:endParaRPr lang="en-IN" sz="1800" kern="1200" dirty="0"/>
        </a:p>
      </dsp:txBody>
      <dsp:txXfrm rot="-5400000">
        <a:off x="0" y="1963668"/>
        <a:ext cx="643034" cy="275586"/>
      </dsp:txXfrm>
    </dsp:sp>
    <dsp:sp modelId="{ECEE598E-96C5-438B-B9DF-535FFB744C50}">
      <dsp:nvSpPr>
        <dsp:cNvPr id="0" name=""/>
        <dsp:cNvSpPr/>
      </dsp:nvSpPr>
      <dsp:spPr>
        <a:xfrm rot="5400000">
          <a:off x="5335957" y="-3050770"/>
          <a:ext cx="597103" cy="9982948"/>
        </a:xfrm>
        <a:prstGeom prst="round2SameRect">
          <a:avLst/>
        </a:prstGeom>
        <a:solidFill>
          <a:schemeClr val="accent1">
            <a:lumMod val="75000"/>
            <a:alpha val="9000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>
              <a:solidFill>
                <a:schemeClr val="bg1">
                  <a:lumMod val="95000"/>
                </a:schemeClr>
              </a:solidFill>
              <a:latin typeface="Rockwell" panose="02060603020205020403" pitchFamily="18" charset="0"/>
            </a:rPr>
            <a:t>If found fit, then the volunteers proceed towards blood donation</a:t>
          </a:r>
          <a:endParaRPr lang="en-IN" sz="2100" kern="1200" dirty="0">
            <a:solidFill>
              <a:schemeClr val="bg1">
                <a:lumMod val="95000"/>
              </a:schemeClr>
            </a:solidFill>
            <a:latin typeface="Rockwell" panose="02060603020205020403" pitchFamily="18" charset="0"/>
          </a:endParaRPr>
        </a:p>
      </dsp:txBody>
      <dsp:txXfrm rot="-5400000">
        <a:off x="643035" y="1671300"/>
        <a:ext cx="9953800" cy="538807"/>
      </dsp:txXfrm>
    </dsp:sp>
    <dsp:sp modelId="{15E6DCD8-14A1-469A-A24F-34FFB78A6BFC}">
      <dsp:nvSpPr>
        <dsp:cNvPr id="0" name=""/>
        <dsp:cNvSpPr/>
      </dsp:nvSpPr>
      <dsp:spPr>
        <a:xfrm rot="5400000">
          <a:off x="-137793" y="2600609"/>
          <a:ext cx="918620" cy="643034"/>
        </a:xfrm>
        <a:prstGeom prst="chevron">
          <a:avLst/>
        </a:prstGeom>
        <a:solidFill>
          <a:schemeClr val="accent1">
            <a:lumMod val="7500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>
                  <a:lumMod val="95000"/>
                </a:schemeClr>
              </a:solidFill>
            </a:rPr>
            <a:t>Step 4</a:t>
          </a:r>
          <a:endParaRPr lang="en-IN" sz="1800" kern="1200" dirty="0">
            <a:solidFill>
              <a:schemeClr val="bg1">
                <a:lumMod val="95000"/>
              </a:schemeClr>
            </a:solidFill>
          </a:endParaRPr>
        </a:p>
      </dsp:txBody>
      <dsp:txXfrm rot="-5400000">
        <a:off x="0" y="2784333"/>
        <a:ext cx="643034" cy="275586"/>
      </dsp:txXfrm>
    </dsp:sp>
    <dsp:sp modelId="{17540102-743E-46BE-9147-BC45AC1091DA}">
      <dsp:nvSpPr>
        <dsp:cNvPr id="0" name=""/>
        <dsp:cNvSpPr/>
      </dsp:nvSpPr>
      <dsp:spPr>
        <a:xfrm rot="5400000">
          <a:off x="5335957" y="-2230105"/>
          <a:ext cx="597103" cy="9982948"/>
        </a:xfrm>
        <a:prstGeom prst="round2SameRect">
          <a:avLst/>
        </a:prstGeom>
        <a:solidFill>
          <a:schemeClr val="accent1">
            <a:lumMod val="40000"/>
            <a:lumOff val="60000"/>
            <a:alpha val="9000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>
              <a:latin typeface="Rockwell" panose="02060603020205020403" pitchFamily="18" charset="0"/>
            </a:rPr>
            <a:t>The collected blood is then transported and stored in concerned blood bank</a:t>
          </a:r>
          <a:endParaRPr lang="en-IN" sz="2100" kern="1200" dirty="0">
            <a:latin typeface="Rockwell" panose="02060603020205020403" pitchFamily="18" charset="0"/>
          </a:endParaRPr>
        </a:p>
      </dsp:txBody>
      <dsp:txXfrm rot="-5400000">
        <a:off x="643035" y="2491965"/>
        <a:ext cx="9953800" cy="538807"/>
      </dsp:txXfrm>
    </dsp:sp>
    <dsp:sp modelId="{E02AFFA0-2A2D-48BA-AD65-D1931CBE6503}">
      <dsp:nvSpPr>
        <dsp:cNvPr id="0" name=""/>
        <dsp:cNvSpPr/>
      </dsp:nvSpPr>
      <dsp:spPr>
        <a:xfrm rot="5400000">
          <a:off x="-137793" y="3421274"/>
          <a:ext cx="918620" cy="643034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"/>
                <a:satMod val="100000"/>
              </a:schemeClr>
            </a:gs>
            <a:gs pos="68000">
              <a:schemeClr val="accent1">
                <a:hueOff val="0"/>
                <a:satOff val="0"/>
                <a:lumOff val="0"/>
                <a:alphaOff val="0"/>
                <a:tint val="77000"/>
                <a:satMod val="100000"/>
              </a:schemeClr>
            </a:gs>
            <a:gs pos="81000">
              <a:schemeClr val="accent1">
                <a:hueOff val="0"/>
                <a:satOff val="0"/>
                <a:lumOff val="0"/>
                <a:alphaOff val="0"/>
                <a:tint val="79000"/>
                <a:satMod val="100000"/>
              </a:schemeClr>
            </a:gs>
            <a:gs pos="86000">
              <a:schemeClr val="accent1">
                <a:hueOff val="0"/>
                <a:satOff val="0"/>
                <a:lumOff val="0"/>
                <a:alphaOff val="0"/>
                <a:tint val="73000"/>
                <a:sat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35000"/>
                <a:satMod val="10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Step 5</a:t>
          </a:r>
          <a:endParaRPr lang="en-IN" sz="1800" kern="1200" dirty="0"/>
        </a:p>
      </dsp:txBody>
      <dsp:txXfrm rot="-5400000">
        <a:off x="0" y="3604998"/>
        <a:ext cx="643034" cy="275586"/>
      </dsp:txXfrm>
    </dsp:sp>
    <dsp:sp modelId="{ADD5A7D7-B0D0-4FAF-A189-98A57BE0D866}">
      <dsp:nvSpPr>
        <dsp:cNvPr id="0" name=""/>
        <dsp:cNvSpPr/>
      </dsp:nvSpPr>
      <dsp:spPr>
        <a:xfrm rot="5400000">
          <a:off x="5335957" y="-1409440"/>
          <a:ext cx="597103" cy="9982948"/>
        </a:xfrm>
        <a:prstGeom prst="round2SameRect">
          <a:avLst/>
        </a:prstGeom>
        <a:solidFill>
          <a:schemeClr val="accent1">
            <a:lumMod val="75000"/>
            <a:alpha val="9000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>
              <a:solidFill>
                <a:schemeClr val="bg1">
                  <a:lumMod val="95000"/>
                </a:schemeClr>
              </a:solidFill>
              <a:latin typeface="Rockwell" panose="02060603020205020403" pitchFamily="18" charset="0"/>
            </a:rPr>
            <a:t>The blood is made available to the needy patients</a:t>
          </a:r>
          <a:endParaRPr lang="en-IN" sz="2100" kern="1200" dirty="0">
            <a:solidFill>
              <a:schemeClr val="bg1">
                <a:lumMod val="95000"/>
              </a:schemeClr>
            </a:solidFill>
            <a:latin typeface="Rockwell" panose="02060603020205020403" pitchFamily="18" charset="0"/>
          </a:endParaRPr>
        </a:p>
      </dsp:txBody>
      <dsp:txXfrm rot="-5400000">
        <a:off x="643035" y="3312630"/>
        <a:ext cx="9953800" cy="538807"/>
      </dsp:txXfrm>
    </dsp:sp>
    <dsp:sp modelId="{BDDF6951-BC34-4D4D-B38A-171235289EC8}">
      <dsp:nvSpPr>
        <dsp:cNvPr id="0" name=""/>
        <dsp:cNvSpPr/>
      </dsp:nvSpPr>
      <dsp:spPr>
        <a:xfrm rot="5400000">
          <a:off x="-137793" y="4241939"/>
          <a:ext cx="918620" cy="643034"/>
        </a:xfrm>
        <a:prstGeom prst="chevron">
          <a:avLst/>
        </a:prstGeom>
        <a:solidFill>
          <a:schemeClr val="accent1">
            <a:lumMod val="7500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>
                  <a:lumMod val="95000"/>
                </a:schemeClr>
              </a:solidFill>
            </a:rPr>
            <a:t>Step 6</a:t>
          </a:r>
          <a:endParaRPr lang="en-IN" sz="1800" kern="1200" dirty="0">
            <a:solidFill>
              <a:schemeClr val="bg1">
                <a:lumMod val="95000"/>
              </a:schemeClr>
            </a:solidFill>
          </a:endParaRPr>
        </a:p>
      </dsp:txBody>
      <dsp:txXfrm rot="-5400000">
        <a:off x="0" y="4425663"/>
        <a:ext cx="643034" cy="275586"/>
      </dsp:txXfrm>
    </dsp:sp>
    <dsp:sp modelId="{58182A9E-D3F0-4376-933A-DF89C4E2F21E}">
      <dsp:nvSpPr>
        <dsp:cNvPr id="0" name=""/>
        <dsp:cNvSpPr/>
      </dsp:nvSpPr>
      <dsp:spPr>
        <a:xfrm rot="5400000">
          <a:off x="5335957" y="-588775"/>
          <a:ext cx="597103" cy="9982948"/>
        </a:xfrm>
        <a:prstGeom prst="round2SameRect">
          <a:avLst/>
        </a:prstGeom>
        <a:solidFill>
          <a:schemeClr val="accent1">
            <a:lumMod val="40000"/>
            <a:lumOff val="60000"/>
            <a:alpha val="9000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>
              <a:latin typeface="Rockwell" panose="02060603020205020403" pitchFamily="18" charset="0"/>
            </a:rPr>
            <a:t>Lives Saved - Happiness Received </a:t>
          </a:r>
          <a:r>
            <a:rPr lang="en-US" sz="2100" b="1" kern="1200" dirty="0">
              <a:solidFill>
                <a:srgbClr val="FF0000"/>
              </a:solidFill>
              <a:latin typeface="Rockwell" panose="02060603020205020403" pitchFamily="18" charset="0"/>
            </a:rPr>
            <a:t>@ Veins 2 Village</a:t>
          </a:r>
          <a:endParaRPr lang="en-IN" sz="2100" b="1" kern="1200" dirty="0">
            <a:solidFill>
              <a:srgbClr val="FF0000"/>
            </a:solidFill>
          </a:endParaRPr>
        </a:p>
      </dsp:txBody>
      <dsp:txXfrm rot="-5400000">
        <a:off x="643035" y="4133295"/>
        <a:ext cx="9953800" cy="5388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667AE-4249-F4F2-EEAF-8DDD59D9A0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4DD00E-F584-FC7A-5675-A1A584D25C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BC5D34-8644-4C25-81BB-D4122A755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48A75-546D-45D6-8D25-87C7B5E427D1}" type="datetimeFigureOut">
              <a:rPr lang="en-IN" smtClean="0"/>
              <a:t>17-10-2023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EF74BF-3A9F-9503-3C86-C30C9402F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9C316F-F26C-C1A8-C854-091D539B5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70043-BD8B-46B0-9C13-D1D5024B3D5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380493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84D761-5627-1966-2407-2F95E4641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4D4F52-EA09-D3D8-1B80-C36DC64920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715EB3-31A6-1EE6-CF48-2B7ECCE24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48A75-546D-45D6-8D25-87C7B5E427D1}" type="datetimeFigureOut">
              <a:rPr lang="en-IN" smtClean="0"/>
              <a:t>17-10-2023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68F7D6-E14D-EB63-3EBC-07E07B53E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198D68-FB13-94AB-DDAC-7153B5A0A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70043-BD8B-46B0-9C13-D1D5024B3D5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47400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F0B1991-54DD-A05C-0A2D-ABFA0BB3CE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1F0899-DCBC-B32F-3ADA-711BFC2781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F07041-F8C9-DC55-AD76-CB70D82A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48A75-546D-45D6-8D25-87C7B5E427D1}" type="datetimeFigureOut">
              <a:rPr lang="en-IN" smtClean="0"/>
              <a:t>17-10-2023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CDF43-8978-3A0B-47A0-29CB5AF2A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EA1EB9-566A-C6AB-FCE6-27150E83A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70043-BD8B-46B0-9C13-D1D5024B3D5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15034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DD654-A36F-AF10-3332-AD1259BFC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BE9C12-E103-F294-716C-E8FA414800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279330-C5FA-36D3-062F-9BD82E84D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48A75-546D-45D6-8D25-87C7B5E427D1}" type="datetimeFigureOut">
              <a:rPr lang="en-IN" smtClean="0"/>
              <a:t>17-10-2023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C8C632-1A88-F75C-DA35-2CF05B2C2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64A74A-4AD6-EB9D-74BE-DB7FE4E5B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70043-BD8B-46B0-9C13-D1D5024B3D5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3221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D859DE-5FDC-0591-951E-A8594CB71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91C8FE-91C9-D6B1-D3EF-A5F73EE781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95E8BE-FC00-4A5D-52F5-D00E35071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48A75-546D-45D6-8D25-87C7B5E427D1}" type="datetimeFigureOut">
              <a:rPr lang="en-IN" smtClean="0"/>
              <a:t>17-10-2023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60FC6C-D33D-A16F-F75A-AF92FB46A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2D6B-9F40-DB86-6ADC-9964EE913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70043-BD8B-46B0-9C13-D1D5024B3D5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30836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B67D5-DE11-CAEC-216C-999D1CD01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DB57B8-DE52-3762-0FD1-47B43E692A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645D74-974F-25D7-C004-18DCA5B73A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621AE0-39B1-B3AD-A040-6157AEC50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48A75-546D-45D6-8D25-87C7B5E427D1}" type="datetimeFigureOut">
              <a:rPr lang="en-IN" smtClean="0"/>
              <a:t>17-10-2023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C7B274-7637-1F96-7791-D5837B302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B7969C-353D-081F-E1FA-F659B925F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70043-BD8B-46B0-9C13-D1D5024B3D5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61745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272B8-AB10-C74D-F460-B34285788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882E8C-5060-0045-DA25-20D000129C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318B7E-B802-9CFE-B496-1E87131994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867D9E-FB0C-AF1E-2C6E-A5C798A6B5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6FFC5A-4180-971D-BF60-379AFAAB97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F9D0E1-3B82-324F-48AF-2287F6AB2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48A75-546D-45D6-8D25-87C7B5E427D1}" type="datetimeFigureOut">
              <a:rPr lang="en-IN" smtClean="0"/>
              <a:t>17-10-2023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03A077-3002-8CC3-97CB-F8C25AAF9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0ECA892-4B2C-C91A-9B9B-B27A8ED02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70043-BD8B-46B0-9C13-D1D5024B3D5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468101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46044-678D-C70B-F870-F47F2A42F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92EC88-B0DA-150A-9D7C-8D74E4F9C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48A75-546D-45D6-8D25-87C7B5E427D1}" type="datetimeFigureOut">
              <a:rPr lang="en-IN" smtClean="0"/>
              <a:t>17-10-2023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F6216D-4DC3-BB24-02C7-2910C6864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E0C3FC-B54A-58C2-0C05-A816886AB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70043-BD8B-46B0-9C13-D1D5024B3D5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029760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A89C18-786E-FD04-DA0B-51E20AC95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48A75-546D-45D6-8D25-87C7B5E427D1}" type="datetimeFigureOut">
              <a:rPr lang="en-IN" smtClean="0"/>
              <a:t>17-10-2023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49D675-07D2-AFD1-9BA8-91AE6C9A8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9C43AB-6E5E-FFB9-FE20-39700C40A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70043-BD8B-46B0-9C13-D1D5024B3D5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81448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D1BA6-A8E4-02AF-69B5-10968C83D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29E806-F4B2-8811-2CE9-B08A5A4F4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52DE6C-6690-B43B-4408-031BBD93A7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717E9E-2FFB-C705-DF88-E66151495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48A75-546D-45D6-8D25-87C7B5E427D1}" type="datetimeFigureOut">
              <a:rPr lang="en-IN" smtClean="0"/>
              <a:t>17-10-2023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F9630D-E9A3-AF32-BA6D-63D355DC9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B72630-E51D-3384-9DCE-32BEB08F9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70043-BD8B-46B0-9C13-D1D5024B3D5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46070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35F5F-011A-DA46-16E7-66C84E541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421846-FE10-CCBC-ECB6-F518C13A17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7DA991-564A-0425-1806-8C53838D87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E31E64-5A21-335A-19D3-FAAFBB91A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48A75-546D-45D6-8D25-87C7B5E427D1}" type="datetimeFigureOut">
              <a:rPr lang="en-IN" smtClean="0"/>
              <a:t>17-10-2023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6810E4-9B5E-35A4-ECC2-CA562832D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C44D67-C90D-4770-0C8D-ED283FEB2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70043-BD8B-46B0-9C13-D1D5024B3D5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34639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3B402B-D592-9FF6-4404-9A48858C0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69C555-B731-11B7-53B1-AB7E5BCD5A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6BB63C-757C-6887-7E97-885FA1FCDC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B48A75-546D-45D6-8D25-87C7B5E427D1}" type="datetimeFigureOut">
              <a:rPr lang="en-IN" smtClean="0"/>
              <a:t>17-10-2023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310AA5-B5E3-29FB-F55C-EA78468FB5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0E59FF-30E5-618E-46B9-130F4262B4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A70043-BD8B-46B0-9C13-D1D5024B3D5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49966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11" Type="http://schemas.openxmlformats.org/officeDocument/2006/relationships/image" Target="../media/image2.png"/><Relationship Id="rId5" Type="http://schemas.openxmlformats.org/officeDocument/2006/relationships/image" Target="../media/image44.jpeg"/><Relationship Id="rId10" Type="http://schemas.openxmlformats.org/officeDocument/2006/relationships/image" Target="../media/image1.pn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11" Type="http://schemas.openxmlformats.org/officeDocument/2006/relationships/image" Target="../media/image2.png"/><Relationship Id="rId5" Type="http://schemas.openxmlformats.org/officeDocument/2006/relationships/image" Target="../media/image52.jpeg"/><Relationship Id="rId10" Type="http://schemas.openxmlformats.org/officeDocument/2006/relationships/image" Target="../media/image1.png"/><Relationship Id="rId4" Type="http://schemas.openxmlformats.org/officeDocument/2006/relationships/image" Target="../media/image51.jpeg"/><Relationship Id="rId9" Type="http://schemas.openxmlformats.org/officeDocument/2006/relationships/image" Target="../media/image5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jpeg"/><Relationship Id="rId11" Type="http://schemas.openxmlformats.org/officeDocument/2006/relationships/image" Target="../media/image2.png"/><Relationship Id="rId5" Type="http://schemas.openxmlformats.org/officeDocument/2006/relationships/image" Target="../media/image60.jpeg"/><Relationship Id="rId10" Type="http://schemas.openxmlformats.org/officeDocument/2006/relationships/image" Target="../media/image1.png"/><Relationship Id="rId4" Type="http://schemas.openxmlformats.org/officeDocument/2006/relationships/image" Target="../media/image59.jpeg"/><Relationship Id="rId9" Type="http://schemas.openxmlformats.org/officeDocument/2006/relationships/image" Target="../media/image6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jpeg"/><Relationship Id="rId11" Type="http://schemas.openxmlformats.org/officeDocument/2006/relationships/image" Target="../media/image2.png"/><Relationship Id="rId5" Type="http://schemas.openxmlformats.org/officeDocument/2006/relationships/image" Target="../media/image68.jpeg"/><Relationship Id="rId10" Type="http://schemas.openxmlformats.org/officeDocument/2006/relationships/image" Target="../media/image1.png"/><Relationship Id="rId4" Type="http://schemas.openxmlformats.org/officeDocument/2006/relationships/image" Target="../media/image67.jpeg"/><Relationship Id="rId9" Type="http://schemas.openxmlformats.org/officeDocument/2006/relationships/image" Target="../media/image7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74.jpeg"/><Relationship Id="rId7" Type="http://schemas.openxmlformats.org/officeDocument/2006/relationships/chart" Target="../charts/chart1.xml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11" Type="http://schemas.openxmlformats.org/officeDocument/2006/relationships/image" Target="../media/image2.png"/><Relationship Id="rId5" Type="http://schemas.openxmlformats.org/officeDocument/2006/relationships/image" Target="../media/image6.jpeg"/><Relationship Id="rId10" Type="http://schemas.openxmlformats.org/officeDocument/2006/relationships/image" Target="../media/image1.pn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11" Type="http://schemas.openxmlformats.org/officeDocument/2006/relationships/image" Target="../media/image2.png"/><Relationship Id="rId5" Type="http://schemas.openxmlformats.org/officeDocument/2006/relationships/image" Target="../media/image14.jpeg"/><Relationship Id="rId10" Type="http://schemas.openxmlformats.org/officeDocument/2006/relationships/image" Target="../media/image1.pn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9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11" Type="http://schemas.openxmlformats.org/officeDocument/2006/relationships/image" Target="../media/image2.png"/><Relationship Id="rId5" Type="http://schemas.openxmlformats.org/officeDocument/2006/relationships/image" Target="../media/image18.jpeg"/><Relationship Id="rId10" Type="http://schemas.openxmlformats.org/officeDocument/2006/relationships/image" Target="../media/image1.png"/><Relationship Id="rId4" Type="http://schemas.openxmlformats.org/officeDocument/2006/relationships/image" Target="../media/image20.jpeg"/><Relationship Id="rId9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11" Type="http://schemas.openxmlformats.org/officeDocument/2006/relationships/image" Target="../media/image2.png"/><Relationship Id="rId5" Type="http://schemas.openxmlformats.org/officeDocument/2006/relationships/image" Target="../media/image28.jpeg"/><Relationship Id="rId10" Type="http://schemas.openxmlformats.org/officeDocument/2006/relationships/image" Target="../media/image1.pn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11" Type="http://schemas.openxmlformats.org/officeDocument/2006/relationships/image" Target="../media/image2.png"/><Relationship Id="rId5" Type="http://schemas.openxmlformats.org/officeDocument/2006/relationships/image" Target="../media/image36.jpeg"/><Relationship Id="rId10" Type="http://schemas.openxmlformats.org/officeDocument/2006/relationships/image" Target="../media/image1.pn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ack and grey logo&#10;&#10;Description automatically generated">
            <a:extLst>
              <a:ext uri="{FF2B5EF4-FFF2-40B4-BE49-F238E27FC236}">
                <a16:creationId xmlns:a16="http://schemas.microsoft.com/office/drawing/2014/main" id="{471C4755-3A08-2E21-D6F4-52B07C45E0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95" y="545755"/>
            <a:ext cx="1855699" cy="615923"/>
          </a:xfrm>
          <a:prstGeom prst="rect">
            <a:avLst/>
          </a:prstGeom>
        </p:spPr>
      </p:pic>
      <p:pic>
        <p:nvPicPr>
          <p:cNvPr id="12" name="Picture 11" descr="A heart shaped logo with a house and tools in it&#10;&#10;Description automatically generated">
            <a:extLst>
              <a:ext uri="{FF2B5EF4-FFF2-40B4-BE49-F238E27FC236}">
                <a16:creationId xmlns:a16="http://schemas.microsoft.com/office/drawing/2014/main" id="{74EC32DA-B5D3-D6C3-ADA8-9E61434AA5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0" t="25475" r="28940" b="30006"/>
          <a:stretch/>
        </p:blipFill>
        <p:spPr>
          <a:xfrm>
            <a:off x="7661619" y="603174"/>
            <a:ext cx="4818666" cy="509314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F22E065-5D57-8005-8BBF-EF63DFFFB6A3}"/>
              </a:ext>
            </a:extLst>
          </p:cNvPr>
          <p:cNvSpPr/>
          <p:nvPr/>
        </p:nvSpPr>
        <p:spPr>
          <a:xfrm>
            <a:off x="-12700" y="6582569"/>
            <a:ext cx="12204700" cy="27543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E1F01F5-DD12-7B3A-9BBE-4ACA08ABD816}"/>
              </a:ext>
            </a:extLst>
          </p:cNvPr>
          <p:cNvSpPr/>
          <p:nvPr/>
        </p:nvSpPr>
        <p:spPr>
          <a:xfrm>
            <a:off x="0" y="-10661"/>
            <a:ext cx="12204700" cy="27543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8B9BB1-4CAA-3BFC-B6A0-E01352E094FB}"/>
              </a:ext>
            </a:extLst>
          </p:cNvPr>
          <p:cNvSpPr txBox="1"/>
          <p:nvPr/>
        </p:nvSpPr>
        <p:spPr>
          <a:xfrm>
            <a:off x="321014" y="1161678"/>
            <a:ext cx="743193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>
                <a:solidFill>
                  <a:srgbClr val="FF0000"/>
                </a:solidFill>
                <a:latin typeface="Rockwell" panose="02060603020205020403" pitchFamily="18" charset="0"/>
              </a:rPr>
              <a:t>About: </a:t>
            </a:r>
          </a:p>
          <a:p>
            <a:pPr algn="just"/>
            <a:endParaRPr lang="en-US" b="1" dirty="0">
              <a:solidFill>
                <a:srgbClr val="FF0000"/>
              </a:solidFill>
              <a:latin typeface="Rockwell" panose="02060603020205020403" pitchFamily="18" charset="0"/>
            </a:endParaRPr>
          </a:p>
          <a:p>
            <a:pPr algn="ctr"/>
            <a:r>
              <a:rPr lang="en-US" b="1" dirty="0">
                <a:latin typeface="Rockwell" panose="02060603020205020403" pitchFamily="18" charset="0"/>
              </a:rPr>
              <a:t>“Blood flowing inside is life, blood flowing outside is death and blood donated in packets is responsibility”.</a:t>
            </a:r>
            <a:r>
              <a:rPr lang="en-US" dirty="0">
                <a:latin typeface="Rockwell" panose="02060603020205020403" pitchFamily="18" charset="0"/>
              </a:rPr>
              <a:t> </a:t>
            </a:r>
          </a:p>
          <a:p>
            <a:pPr algn="just"/>
            <a:endParaRPr lang="en-US" dirty="0">
              <a:latin typeface="Rockwell" panose="02060603020205020403" pitchFamily="18" charset="0"/>
            </a:endParaRPr>
          </a:p>
          <a:p>
            <a:pPr algn="just"/>
            <a:r>
              <a:rPr lang="en-US" dirty="0">
                <a:latin typeface="Rockwell" panose="02060603020205020403" pitchFamily="18" charset="0"/>
              </a:rPr>
              <a:t>With this profound understanding of social duty, the platform </a:t>
            </a:r>
            <a:r>
              <a:rPr lang="en-US" b="1" dirty="0">
                <a:solidFill>
                  <a:srgbClr val="FF0000"/>
                </a:solidFill>
                <a:latin typeface="Rockwell" panose="02060603020205020403" pitchFamily="18" charset="0"/>
              </a:rPr>
              <a:t>"Veins 2 Village"</a:t>
            </a:r>
            <a:r>
              <a:rPr lang="en-US" dirty="0">
                <a:latin typeface="Rockwell" panose="02060603020205020403" pitchFamily="18" charset="0"/>
              </a:rPr>
              <a:t> was inaugurated in 2016 at </a:t>
            </a:r>
            <a:r>
              <a:rPr lang="en-US" dirty="0" err="1">
                <a:latin typeface="Rockwell" panose="02060603020205020403" pitchFamily="18" charset="0"/>
              </a:rPr>
              <a:t>Chitkara</a:t>
            </a:r>
            <a:r>
              <a:rPr lang="en-US" dirty="0">
                <a:latin typeface="Rockwell" panose="02060603020205020403" pitchFamily="18" charset="0"/>
              </a:rPr>
              <a:t> University, under the auspices of Vice-Chancellor, Dr. Madhu </a:t>
            </a:r>
            <a:r>
              <a:rPr lang="en-US" dirty="0" err="1">
                <a:latin typeface="Rockwell" panose="02060603020205020403" pitchFamily="18" charset="0"/>
              </a:rPr>
              <a:t>Chitkara</a:t>
            </a:r>
            <a:r>
              <a:rPr lang="en-US" dirty="0">
                <a:latin typeface="Rockwell" panose="02060603020205020403" pitchFamily="18" charset="0"/>
              </a:rPr>
              <a:t>. </a:t>
            </a:r>
          </a:p>
          <a:p>
            <a:pPr algn="just"/>
            <a:endParaRPr lang="en-US" dirty="0">
              <a:latin typeface="Rockwell" panose="02060603020205020403" pitchFamily="18" charset="0"/>
            </a:endParaRPr>
          </a:p>
          <a:p>
            <a:pPr algn="just"/>
            <a:r>
              <a:rPr lang="en-US" b="1" dirty="0">
                <a:solidFill>
                  <a:srgbClr val="FF0000"/>
                </a:solidFill>
                <a:latin typeface="Rockwell" panose="02060603020205020403" pitchFamily="18" charset="0"/>
              </a:rPr>
              <a:t>Objectives: </a:t>
            </a:r>
          </a:p>
          <a:p>
            <a:pPr algn="just"/>
            <a:r>
              <a:rPr lang="en-US" dirty="0"/>
              <a:t> </a:t>
            </a:r>
            <a:endParaRPr lang="en-IN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Rockwell" panose="02060603020205020403" pitchFamily="18" charset="0"/>
              </a:rPr>
              <a:t>Instigate a culture of blood donation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Rockwell" panose="02060603020205020403" pitchFamily="18" charset="0"/>
              </a:rPr>
              <a:t>Organise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Rockwell" panose="02060603020205020403" pitchFamily="18" charset="0"/>
              </a:rPr>
              <a:t> blood donation camps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Rockwell" panose="02060603020205020403" pitchFamily="18" charset="0"/>
              </a:rPr>
              <a:t>Establish connection with regional hospitals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Rockwell" panose="02060603020205020403" pitchFamily="18" charset="0"/>
              </a:rPr>
              <a:t>Ensure a steady supply of blood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813CA2-3963-F222-C098-5974095D5D9C}"/>
              </a:ext>
            </a:extLst>
          </p:cNvPr>
          <p:cNvSpPr txBox="1"/>
          <p:nvPr/>
        </p:nvSpPr>
        <p:spPr>
          <a:xfrm>
            <a:off x="0" y="5622587"/>
            <a:ext cx="12204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Rockwell" panose="02060603020205020403" pitchFamily="18" charset="0"/>
              </a:rPr>
              <a:t>"Change in lives, hope in drops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Rockwell" panose="02060603020205020403" pitchFamily="18" charset="0"/>
              </a:rPr>
              <a:t> Trust in roots, unity in veins”</a:t>
            </a:r>
          </a:p>
          <a:p>
            <a:endParaRPr lang="en-IN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9003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E23708A-6E4B-F688-87CB-EFE5BBBB88CD}"/>
              </a:ext>
            </a:extLst>
          </p:cNvPr>
          <p:cNvSpPr txBox="1"/>
          <p:nvPr/>
        </p:nvSpPr>
        <p:spPr>
          <a:xfrm>
            <a:off x="5321300" y="29847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IN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2C1D814-F8D2-4EB6-6639-FD62A678ABD3}"/>
              </a:ext>
            </a:extLst>
          </p:cNvPr>
          <p:cNvSpPr/>
          <p:nvPr/>
        </p:nvSpPr>
        <p:spPr>
          <a:xfrm>
            <a:off x="-12700" y="-12700"/>
            <a:ext cx="12204700" cy="27543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B9E12D8-8DA8-854B-2F9F-E2E6D90F3E19}"/>
              </a:ext>
            </a:extLst>
          </p:cNvPr>
          <p:cNvSpPr/>
          <p:nvPr/>
        </p:nvSpPr>
        <p:spPr>
          <a:xfrm>
            <a:off x="-12700" y="6582569"/>
            <a:ext cx="12204700" cy="27543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83F540-5472-3F8F-9B50-4CB5991276DC}"/>
              </a:ext>
            </a:extLst>
          </p:cNvPr>
          <p:cNvSpPr/>
          <p:nvPr/>
        </p:nvSpPr>
        <p:spPr>
          <a:xfrm>
            <a:off x="291830" y="1137314"/>
            <a:ext cx="5780371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IN" sz="2000" b="1" i="1" dirty="0">
                <a:solidFill>
                  <a:srgbClr val="FF0000"/>
                </a:solidFill>
                <a:latin typeface="Rockwell" panose="02060603020205020403" pitchFamily="18" charset="0"/>
              </a:rPr>
              <a:t>In association with </a:t>
            </a:r>
          </a:p>
          <a:p>
            <a:pPr algn="ctr"/>
            <a:r>
              <a:rPr lang="en-IN" sz="2000" b="1" i="1" dirty="0" err="1">
                <a:solidFill>
                  <a:srgbClr val="FF0000"/>
                </a:solidFill>
                <a:latin typeface="Rockwell" panose="02060603020205020403" pitchFamily="18" charset="0"/>
              </a:rPr>
              <a:t>Rajindra</a:t>
            </a:r>
            <a:r>
              <a:rPr lang="en-IN" sz="2000" b="1" i="1" dirty="0">
                <a:solidFill>
                  <a:srgbClr val="FF0000"/>
                </a:solidFill>
                <a:latin typeface="Rockwell" panose="02060603020205020403" pitchFamily="18" charset="0"/>
              </a:rPr>
              <a:t> Hospital, Patiala, </a:t>
            </a:r>
            <a:r>
              <a:rPr lang="en-IN" sz="2000" b="1" dirty="0">
                <a:solidFill>
                  <a:srgbClr val="FF0000"/>
                </a:solidFill>
                <a:latin typeface="Rockwell" panose="02060603020205020403" pitchFamily="18" charset="0"/>
              </a:rPr>
              <a:t>PGIMER</a:t>
            </a:r>
            <a:r>
              <a:rPr lang="en-IN" sz="2000" b="1" i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ckwell" panose="02060603020205020403" pitchFamily="18" charset="0"/>
              </a:rPr>
              <a:t>, Chandigarh &amp;  AP Jain Civil Hospital, Rajpura </a:t>
            </a:r>
          </a:p>
          <a:p>
            <a:pPr algn="ctr"/>
            <a:r>
              <a:rPr lang="en-US" sz="2000" b="1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ckwell" panose="02060603020205020403" pitchFamily="18" charset="0"/>
              </a:rPr>
              <a:t>16</a:t>
            </a:r>
            <a:r>
              <a:rPr lang="en-US" sz="2000" b="1" i="1" baseline="30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ckwell" panose="02060603020205020403" pitchFamily="18" charset="0"/>
              </a:rPr>
              <a:t>th</a:t>
            </a:r>
            <a:r>
              <a:rPr lang="en-US" sz="2000" b="1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ckwell" panose="02060603020205020403" pitchFamily="18" charset="0"/>
              </a:rPr>
              <a:t> Feb 2019</a:t>
            </a:r>
            <a:endParaRPr lang="en-US" sz="2000" b="1" i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Rockwell" panose="02060603020205020403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47967BE-9D0D-F23C-F213-5E6531DBA7AD}"/>
              </a:ext>
            </a:extLst>
          </p:cNvPr>
          <p:cNvSpPr/>
          <p:nvPr/>
        </p:nvSpPr>
        <p:spPr>
          <a:xfrm>
            <a:off x="6960378" y="1150865"/>
            <a:ext cx="423744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IN" sz="2000" b="1" i="1" dirty="0">
                <a:solidFill>
                  <a:srgbClr val="FF0000"/>
                </a:solidFill>
                <a:latin typeface="Rockwell" panose="02060603020205020403" pitchFamily="18" charset="0"/>
              </a:rPr>
              <a:t>In association with </a:t>
            </a:r>
          </a:p>
          <a:p>
            <a:pPr algn="ctr"/>
            <a:r>
              <a:rPr lang="en-IN" sz="2000" b="1" i="1" dirty="0">
                <a:solidFill>
                  <a:srgbClr val="FF0000"/>
                </a:solidFill>
                <a:latin typeface="Rockwell" panose="02060603020205020403" pitchFamily="18" charset="0"/>
              </a:rPr>
              <a:t>Govt. Medical College &amp; Hospital</a:t>
            </a:r>
          </a:p>
          <a:p>
            <a:pPr algn="ctr"/>
            <a:r>
              <a:rPr lang="en-IN" sz="2000" b="1" i="1" dirty="0">
                <a:solidFill>
                  <a:srgbClr val="FF0000"/>
                </a:solidFill>
                <a:latin typeface="Rockwell" panose="02060603020205020403" pitchFamily="18" charset="0"/>
              </a:rPr>
              <a:t>Sector 32,</a:t>
            </a:r>
            <a:r>
              <a:rPr lang="en-US" sz="2000" b="1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ckwell" panose="02060603020205020403" pitchFamily="18" charset="0"/>
              </a:rPr>
              <a:t>Chandigarh</a:t>
            </a:r>
          </a:p>
          <a:p>
            <a:pPr algn="ctr"/>
            <a:r>
              <a:rPr lang="en-US" sz="2000" b="1" i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ckwell" panose="02060603020205020403" pitchFamily="18" charset="0"/>
              </a:rPr>
              <a:t>25</a:t>
            </a:r>
            <a:r>
              <a:rPr lang="en-US" sz="2000" b="1" i="1" cap="none" spc="0" baseline="30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ckwell" panose="02060603020205020403" pitchFamily="18" charset="0"/>
              </a:rPr>
              <a:t>th</a:t>
            </a:r>
            <a:r>
              <a:rPr lang="en-US" sz="2000" b="1" i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ckwell" panose="02060603020205020403" pitchFamily="18" charset="0"/>
              </a:rPr>
              <a:t> April 2019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8CE7F84-AE3B-0774-809F-612263B3D1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509" y="2489000"/>
            <a:ext cx="2900933" cy="193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8DB9EB8-6551-0101-7BED-2DACEDF50F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5" y="2495537"/>
            <a:ext cx="2900933" cy="193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B67C98F-6EBC-4AF5-4DA2-2403F8D9CF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481" y="4638275"/>
            <a:ext cx="2901613" cy="193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8A4EC49-5978-9EEE-D825-9283484FBD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800" y="4649369"/>
            <a:ext cx="2900933" cy="193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C5A6462-6CCD-A0CA-9C76-93A59143AC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161" y="2489000"/>
            <a:ext cx="2900933" cy="193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6982169-B5E9-7B4D-5F6C-1A6056914C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800" y="2489000"/>
            <a:ext cx="2900933" cy="193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A group of people at a convention&#10;&#10;Description automatically generated">
            <a:extLst>
              <a:ext uri="{FF2B5EF4-FFF2-40B4-BE49-F238E27FC236}">
                <a16:creationId xmlns:a16="http://schemas.microsoft.com/office/drawing/2014/main" id="{028CC022-AFC1-C514-E34C-746E76B1F7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5" y="4587923"/>
            <a:ext cx="2900933" cy="193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A group of people attending to a person lying on a bed&#10;&#10;Description automatically generated">
            <a:extLst>
              <a:ext uri="{FF2B5EF4-FFF2-40B4-BE49-F238E27FC236}">
                <a16:creationId xmlns:a16="http://schemas.microsoft.com/office/drawing/2014/main" id="{084A3673-5FD1-1E0C-A6B0-7E81C44B9F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388" y="4590182"/>
            <a:ext cx="2900933" cy="193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 descr="A black and grey logo&#10;&#10;Description automatically generated">
            <a:extLst>
              <a:ext uri="{FF2B5EF4-FFF2-40B4-BE49-F238E27FC236}">
                <a16:creationId xmlns:a16="http://schemas.microsoft.com/office/drawing/2014/main" id="{B6A1F9D4-76F4-65FD-9914-9A774FA59B5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" y="551679"/>
            <a:ext cx="1855699" cy="615923"/>
          </a:xfrm>
          <a:prstGeom prst="rect">
            <a:avLst/>
          </a:prstGeom>
        </p:spPr>
      </p:pic>
      <p:pic>
        <p:nvPicPr>
          <p:cNvPr id="2" name="Picture 1" descr="A heart shaped logo with a house and tools in it&#10;&#10;Description automatically generated">
            <a:extLst>
              <a:ext uri="{FF2B5EF4-FFF2-40B4-BE49-F238E27FC236}">
                <a16:creationId xmlns:a16="http://schemas.microsoft.com/office/drawing/2014/main" id="{942A434D-4F40-16D8-ABC6-7E1D5997297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0" t="25475" r="28940" b="30006"/>
          <a:stretch/>
        </p:blipFill>
        <p:spPr>
          <a:xfrm>
            <a:off x="10554511" y="483394"/>
            <a:ext cx="1002488" cy="1059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4980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E23708A-6E4B-F688-87CB-EFE5BBBB88CD}"/>
              </a:ext>
            </a:extLst>
          </p:cNvPr>
          <p:cNvSpPr txBox="1"/>
          <p:nvPr/>
        </p:nvSpPr>
        <p:spPr>
          <a:xfrm>
            <a:off x="5321300" y="29847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IN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2C1D814-F8D2-4EB6-6639-FD62A678ABD3}"/>
              </a:ext>
            </a:extLst>
          </p:cNvPr>
          <p:cNvSpPr/>
          <p:nvPr/>
        </p:nvSpPr>
        <p:spPr>
          <a:xfrm>
            <a:off x="-12700" y="-12700"/>
            <a:ext cx="12204700" cy="27543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B9E12D8-8DA8-854B-2F9F-E2E6D90F3E19}"/>
              </a:ext>
            </a:extLst>
          </p:cNvPr>
          <p:cNvSpPr/>
          <p:nvPr/>
        </p:nvSpPr>
        <p:spPr>
          <a:xfrm>
            <a:off x="-12700" y="6582569"/>
            <a:ext cx="12204700" cy="27543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83F540-5472-3F8F-9B50-4CB5991276DC}"/>
              </a:ext>
            </a:extLst>
          </p:cNvPr>
          <p:cNvSpPr/>
          <p:nvPr/>
        </p:nvSpPr>
        <p:spPr>
          <a:xfrm>
            <a:off x="242818" y="1137314"/>
            <a:ext cx="5824867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IN" sz="2000" b="1" i="1" dirty="0">
                <a:solidFill>
                  <a:srgbClr val="FF0000"/>
                </a:solidFill>
                <a:latin typeface="Rockwell" panose="02060603020205020403" pitchFamily="18" charset="0"/>
              </a:rPr>
              <a:t>In association with </a:t>
            </a:r>
          </a:p>
          <a:p>
            <a:pPr algn="ctr"/>
            <a:r>
              <a:rPr lang="en-IN" sz="2000" b="1" i="1" dirty="0" err="1">
                <a:solidFill>
                  <a:srgbClr val="FF0000"/>
                </a:solidFill>
                <a:latin typeface="Rockwell" panose="02060603020205020403" pitchFamily="18" charset="0"/>
              </a:rPr>
              <a:t>Rajindra</a:t>
            </a:r>
            <a:r>
              <a:rPr lang="en-IN" sz="2000" b="1" i="1" dirty="0">
                <a:solidFill>
                  <a:srgbClr val="FF0000"/>
                </a:solidFill>
                <a:latin typeface="Rockwell" panose="02060603020205020403" pitchFamily="18" charset="0"/>
              </a:rPr>
              <a:t> Hospital, Patiala &amp;</a:t>
            </a:r>
          </a:p>
          <a:p>
            <a:pPr algn="ctr"/>
            <a:r>
              <a:rPr lang="en-IN" sz="2000" b="1" dirty="0">
                <a:solidFill>
                  <a:srgbClr val="FF0000"/>
                </a:solidFill>
                <a:latin typeface="Rockwell" panose="02060603020205020403" pitchFamily="18" charset="0"/>
              </a:rPr>
              <a:t>PGIMER</a:t>
            </a:r>
            <a:r>
              <a:rPr lang="en-IN" sz="2000" b="1" i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ckwell" panose="02060603020205020403" pitchFamily="18" charset="0"/>
              </a:rPr>
              <a:t>, Chandigarh |</a:t>
            </a:r>
            <a:r>
              <a:rPr lang="en-US" sz="2000" b="1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ckwell" panose="02060603020205020403" pitchFamily="18" charset="0"/>
              </a:rPr>
              <a:t>26</a:t>
            </a:r>
            <a:r>
              <a:rPr lang="en-US" sz="2000" b="1" i="1" baseline="30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ckwell" panose="02060603020205020403" pitchFamily="18" charset="0"/>
              </a:rPr>
              <a:t>th</a:t>
            </a:r>
            <a:r>
              <a:rPr lang="en-US" sz="2000" b="1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ckwell" panose="02060603020205020403" pitchFamily="18" charset="0"/>
              </a:rPr>
              <a:t> Feb 2020</a:t>
            </a:r>
            <a:endParaRPr lang="en-US" sz="2000" b="1" i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Rockwell" panose="02060603020205020403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47967BE-9D0D-F23C-F213-5E6531DBA7AD}"/>
              </a:ext>
            </a:extLst>
          </p:cNvPr>
          <p:cNvSpPr/>
          <p:nvPr/>
        </p:nvSpPr>
        <p:spPr>
          <a:xfrm>
            <a:off x="6332706" y="1150865"/>
            <a:ext cx="561647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IN" sz="2000" b="1" i="1" dirty="0">
                <a:solidFill>
                  <a:srgbClr val="FF0000"/>
                </a:solidFill>
                <a:latin typeface="Rockwell" panose="02060603020205020403" pitchFamily="18" charset="0"/>
              </a:rPr>
              <a:t>In association with </a:t>
            </a:r>
          </a:p>
          <a:p>
            <a:pPr algn="ctr"/>
            <a:r>
              <a:rPr lang="en-IN" sz="2000" b="1" i="1" dirty="0" err="1">
                <a:solidFill>
                  <a:srgbClr val="FF0000"/>
                </a:solidFill>
                <a:latin typeface="Rockwell" panose="02060603020205020403" pitchFamily="18" charset="0"/>
              </a:rPr>
              <a:t>Rajindra</a:t>
            </a:r>
            <a:r>
              <a:rPr lang="en-IN" sz="2000" b="1" i="1" dirty="0">
                <a:solidFill>
                  <a:srgbClr val="FF0000"/>
                </a:solidFill>
                <a:latin typeface="Rockwell" panose="02060603020205020403" pitchFamily="18" charset="0"/>
              </a:rPr>
              <a:t> Hospital, Patiala</a:t>
            </a:r>
          </a:p>
          <a:p>
            <a:pPr algn="ctr"/>
            <a:r>
              <a:rPr lang="en-US" sz="2000" b="1" i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ckwell" panose="02060603020205020403" pitchFamily="18" charset="0"/>
              </a:rPr>
              <a:t>12</a:t>
            </a:r>
            <a:r>
              <a:rPr lang="en-US" sz="2000" b="1" i="1" cap="none" spc="0" baseline="30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ckwell" panose="02060603020205020403" pitchFamily="18" charset="0"/>
              </a:rPr>
              <a:t>th</a:t>
            </a:r>
            <a:r>
              <a:rPr lang="en-US" sz="2000" b="1" i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ckwell" panose="02060603020205020403" pitchFamily="18" charset="0"/>
              </a:rPr>
              <a:t> October 2021</a:t>
            </a:r>
          </a:p>
        </p:txBody>
      </p:sp>
      <p:pic>
        <p:nvPicPr>
          <p:cNvPr id="3" name="Picture 2" descr="A large room with many people in it&#10;&#10;Description automatically generated">
            <a:extLst>
              <a:ext uri="{FF2B5EF4-FFF2-40B4-BE49-F238E27FC236}">
                <a16:creationId xmlns:a16="http://schemas.microsoft.com/office/drawing/2014/main" id="{F5BFBB3A-3DC0-0230-FFBE-B7166C662C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92" y="2271923"/>
            <a:ext cx="2900933" cy="193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 descr="A group of women standing in front of a banner&#10;&#10;Description automatically generated">
            <a:extLst>
              <a:ext uri="{FF2B5EF4-FFF2-40B4-BE49-F238E27FC236}">
                <a16:creationId xmlns:a16="http://schemas.microsoft.com/office/drawing/2014/main" id="{3E5C45A8-7570-F521-6F04-758640ECA2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18" y="2285474"/>
            <a:ext cx="2900933" cy="193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 descr="A group of men posing for a photo&#10;&#10;Description automatically generated">
            <a:extLst>
              <a:ext uri="{FF2B5EF4-FFF2-40B4-BE49-F238E27FC236}">
                <a16:creationId xmlns:a16="http://schemas.microsoft.com/office/drawing/2014/main" id="{1C175C15-B75B-D2F4-02F1-34A4D26210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717" y="4524856"/>
            <a:ext cx="2900933" cy="193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 descr="A large room with many people in it&#10;&#10;Description automatically generated">
            <a:extLst>
              <a:ext uri="{FF2B5EF4-FFF2-40B4-BE49-F238E27FC236}">
                <a16:creationId xmlns:a16="http://schemas.microsoft.com/office/drawing/2014/main" id="{04572C9E-C431-F769-6479-1F1C2DCDC5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19" y="4522356"/>
            <a:ext cx="2900933" cy="193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 descr="A doctor examining a patient lying on a bed&#10;&#10;Description automatically generated">
            <a:extLst>
              <a:ext uri="{FF2B5EF4-FFF2-40B4-BE49-F238E27FC236}">
                <a16:creationId xmlns:a16="http://schemas.microsoft.com/office/drawing/2014/main" id="{D80530CF-9B19-DAD8-A35A-EE5465B396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772" y="4543973"/>
            <a:ext cx="2900933" cy="193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Picture 26" descr="A group of people standing in front of a sign&#10;&#10;Description automatically generated">
            <a:extLst>
              <a:ext uri="{FF2B5EF4-FFF2-40B4-BE49-F238E27FC236}">
                <a16:creationId xmlns:a16="http://schemas.microsoft.com/office/drawing/2014/main" id="{5A348E40-F881-FE43-5ACD-60384F9833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773" y="2285474"/>
            <a:ext cx="2900933" cy="193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Picture 29" descr="A person in a white coat and a white coat performing a blood donation&#10;&#10;Description automatically generated">
            <a:extLst>
              <a:ext uri="{FF2B5EF4-FFF2-40B4-BE49-F238E27FC236}">
                <a16:creationId xmlns:a16="http://schemas.microsoft.com/office/drawing/2014/main" id="{6BE6A61A-9109-DD44-9566-6B4AB20475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099" y="4543973"/>
            <a:ext cx="2900933" cy="193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" name="Picture 31" descr="A group of people standing around a person lying on a bed&#10;&#10;Description automatically generated">
            <a:extLst>
              <a:ext uri="{FF2B5EF4-FFF2-40B4-BE49-F238E27FC236}">
                <a16:creationId xmlns:a16="http://schemas.microsoft.com/office/drawing/2014/main" id="{BC1B58D3-8F98-C878-DD1D-8D835D91C37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099" y="2278699"/>
            <a:ext cx="2900933" cy="193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" name="Picture 32" descr="A black and grey logo&#10;&#10;Description automatically generated">
            <a:extLst>
              <a:ext uri="{FF2B5EF4-FFF2-40B4-BE49-F238E27FC236}">
                <a16:creationId xmlns:a16="http://schemas.microsoft.com/office/drawing/2014/main" id="{5557EB1F-13F6-6F99-B8D3-43458AE9587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" y="551679"/>
            <a:ext cx="1855699" cy="615923"/>
          </a:xfrm>
          <a:prstGeom prst="rect">
            <a:avLst/>
          </a:prstGeom>
        </p:spPr>
      </p:pic>
      <p:pic>
        <p:nvPicPr>
          <p:cNvPr id="2" name="Picture 1" descr="A heart shaped logo with a house and tools in it&#10;&#10;Description automatically generated">
            <a:extLst>
              <a:ext uri="{FF2B5EF4-FFF2-40B4-BE49-F238E27FC236}">
                <a16:creationId xmlns:a16="http://schemas.microsoft.com/office/drawing/2014/main" id="{CACE414B-2F70-E1C4-E8B8-C017CB005CA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0" t="25475" r="28940" b="30006"/>
          <a:stretch/>
        </p:blipFill>
        <p:spPr>
          <a:xfrm>
            <a:off x="10554511" y="483394"/>
            <a:ext cx="1002488" cy="1059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0082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E23708A-6E4B-F688-87CB-EFE5BBBB88CD}"/>
              </a:ext>
            </a:extLst>
          </p:cNvPr>
          <p:cNvSpPr txBox="1"/>
          <p:nvPr/>
        </p:nvSpPr>
        <p:spPr>
          <a:xfrm>
            <a:off x="5321300" y="29847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IN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2C1D814-F8D2-4EB6-6639-FD62A678ABD3}"/>
              </a:ext>
            </a:extLst>
          </p:cNvPr>
          <p:cNvSpPr/>
          <p:nvPr/>
        </p:nvSpPr>
        <p:spPr>
          <a:xfrm>
            <a:off x="-12700" y="-12700"/>
            <a:ext cx="12204700" cy="27543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B9E12D8-8DA8-854B-2F9F-E2E6D90F3E19}"/>
              </a:ext>
            </a:extLst>
          </p:cNvPr>
          <p:cNvSpPr/>
          <p:nvPr/>
        </p:nvSpPr>
        <p:spPr>
          <a:xfrm>
            <a:off x="-12700" y="6582569"/>
            <a:ext cx="12204700" cy="27543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83F540-5472-3F8F-9B50-4CB5991276DC}"/>
              </a:ext>
            </a:extLst>
          </p:cNvPr>
          <p:cNvSpPr/>
          <p:nvPr/>
        </p:nvSpPr>
        <p:spPr>
          <a:xfrm>
            <a:off x="1696881" y="1137314"/>
            <a:ext cx="289374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IN" sz="2000" b="1" i="1" dirty="0">
                <a:solidFill>
                  <a:srgbClr val="FF0000"/>
                </a:solidFill>
                <a:latin typeface="Rockwell" panose="02060603020205020403" pitchFamily="18" charset="0"/>
              </a:rPr>
              <a:t>In association with </a:t>
            </a:r>
          </a:p>
          <a:p>
            <a:pPr algn="ctr"/>
            <a:r>
              <a:rPr lang="en-IN" sz="2000" b="1" dirty="0">
                <a:solidFill>
                  <a:srgbClr val="FF0000"/>
                </a:solidFill>
                <a:latin typeface="Rockwell" panose="02060603020205020403" pitchFamily="18" charset="0"/>
              </a:rPr>
              <a:t>PGIMER</a:t>
            </a:r>
            <a:r>
              <a:rPr lang="en-IN" sz="2000" b="1" i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ckwell" panose="02060603020205020403" pitchFamily="18" charset="0"/>
              </a:rPr>
              <a:t>, Chandigarh</a:t>
            </a:r>
          </a:p>
          <a:p>
            <a:pPr algn="ctr"/>
            <a:r>
              <a:rPr lang="en-US" sz="2000" b="1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ckwell" panose="02060603020205020403" pitchFamily="18" charset="0"/>
              </a:rPr>
              <a:t>16</a:t>
            </a:r>
            <a:r>
              <a:rPr lang="en-US" sz="2000" b="1" i="1" baseline="30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ckwell" panose="02060603020205020403" pitchFamily="18" charset="0"/>
              </a:rPr>
              <a:t>th</a:t>
            </a:r>
            <a:r>
              <a:rPr lang="en-US" sz="2000" b="1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ckwell" panose="02060603020205020403" pitchFamily="18" charset="0"/>
              </a:rPr>
              <a:t> Feb 2022</a:t>
            </a:r>
            <a:endParaRPr lang="en-US" sz="2000" b="1" i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Rockwell" panose="02060603020205020403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47967BE-9D0D-F23C-F213-5E6531DBA7AD}"/>
              </a:ext>
            </a:extLst>
          </p:cNvPr>
          <p:cNvSpPr/>
          <p:nvPr/>
        </p:nvSpPr>
        <p:spPr>
          <a:xfrm>
            <a:off x="6089725" y="1150865"/>
            <a:ext cx="6095999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IN" sz="2000" b="1" i="1" dirty="0">
                <a:solidFill>
                  <a:srgbClr val="FF0000"/>
                </a:solidFill>
                <a:latin typeface="Rockwell" panose="02060603020205020403" pitchFamily="18" charset="0"/>
              </a:rPr>
              <a:t>In association with </a:t>
            </a:r>
          </a:p>
          <a:p>
            <a:pPr algn="ctr"/>
            <a:r>
              <a:rPr lang="en-IN" sz="2000" b="1" dirty="0">
                <a:solidFill>
                  <a:srgbClr val="FF0000"/>
                </a:solidFill>
                <a:latin typeface="Rockwell" panose="02060603020205020403" pitchFamily="18" charset="0"/>
              </a:rPr>
              <a:t>PGIMER</a:t>
            </a:r>
            <a:r>
              <a:rPr lang="en-IN" sz="2000" b="1" i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ckwell" panose="02060603020205020403" pitchFamily="18" charset="0"/>
              </a:rPr>
              <a:t>, Chandigarh </a:t>
            </a:r>
            <a:r>
              <a:rPr lang="en-IN" sz="2000" b="1" i="1" dirty="0">
                <a:solidFill>
                  <a:srgbClr val="FF0000"/>
                </a:solidFill>
                <a:latin typeface="Rockwell" panose="02060603020205020403" pitchFamily="18" charset="0"/>
              </a:rPr>
              <a:t>&amp; </a:t>
            </a:r>
          </a:p>
          <a:p>
            <a:pPr algn="ctr"/>
            <a:r>
              <a:rPr lang="en-IN" sz="2000" b="1" i="1" dirty="0" err="1">
                <a:solidFill>
                  <a:srgbClr val="FF0000"/>
                </a:solidFill>
                <a:latin typeface="Rockwell" panose="02060603020205020403" pitchFamily="18" charset="0"/>
              </a:rPr>
              <a:t>Rajindra</a:t>
            </a:r>
            <a:r>
              <a:rPr lang="en-IN" sz="2000" b="1" i="1" dirty="0">
                <a:solidFill>
                  <a:srgbClr val="FF0000"/>
                </a:solidFill>
                <a:latin typeface="Rockwell" panose="02060603020205020403" pitchFamily="18" charset="0"/>
              </a:rPr>
              <a:t> Hospital, Patiala | </a:t>
            </a:r>
            <a:r>
              <a:rPr lang="en-US" sz="2000" b="1" i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ckwell" panose="02060603020205020403" pitchFamily="18" charset="0"/>
              </a:rPr>
              <a:t>16</a:t>
            </a:r>
            <a:r>
              <a:rPr lang="en-US" sz="2000" b="1" i="1" cap="none" spc="0" baseline="30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ckwell" panose="02060603020205020403" pitchFamily="18" charset="0"/>
              </a:rPr>
              <a:t>th</a:t>
            </a:r>
            <a:r>
              <a:rPr lang="en-US" sz="2000" b="1" i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ckwell" panose="02060603020205020403" pitchFamily="18" charset="0"/>
              </a:rPr>
              <a:t> Feb 2023</a:t>
            </a:r>
          </a:p>
        </p:txBody>
      </p:sp>
      <p:pic>
        <p:nvPicPr>
          <p:cNvPr id="7" name="Picture 6" descr="A group of people lying on a bed&#10;&#10;Description automatically generated">
            <a:extLst>
              <a:ext uri="{FF2B5EF4-FFF2-40B4-BE49-F238E27FC236}">
                <a16:creationId xmlns:a16="http://schemas.microsoft.com/office/drawing/2014/main" id="{A3D2E000-4BAA-3866-5315-34248387E8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793" y="4626323"/>
            <a:ext cx="2900933" cy="193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 descr="A group of people lying on a bed&#10;&#10;Description automatically generated">
            <a:extLst>
              <a:ext uri="{FF2B5EF4-FFF2-40B4-BE49-F238E27FC236}">
                <a16:creationId xmlns:a16="http://schemas.microsoft.com/office/drawing/2014/main" id="{2B671A91-AB1C-7696-3CAC-BD156F7ED8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793" y="2347513"/>
            <a:ext cx="2900933" cy="193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 descr="A group of people standing around a person lying on a bed&#10;&#10;Description automatically generated">
            <a:extLst>
              <a:ext uri="{FF2B5EF4-FFF2-40B4-BE49-F238E27FC236}">
                <a16:creationId xmlns:a16="http://schemas.microsoft.com/office/drawing/2014/main" id="{B7A66C40-4779-8C9E-CC70-D47FC909EC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52" y="2347513"/>
            <a:ext cx="2900933" cy="193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 descr="Several people lying on a bed&#10;&#10;Description automatically generated">
            <a:extLst>
              <a:ext uri="{FF2B5EF4-FFF2-40B4-BE49-F238E27FC236}">
                <a16:creationId xmlns:a16="http://schemas.microsoft.com/office/drawing/2014/main" id="{C5F621D5-3B12-F73A-4EB0-9D283A6076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51" y="4626323"/>
            <a:ext cx="2900933" cy="193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1" descr="A group of people lying on a bed&#10;&#10;Description automatically generated">
            <a:extLst>
              <a:ext uri="{FF2B5EF4-FFF2-40B4-BE49-F238E27FC236}">
                <a16:creationId xmlns:a16="http://schemas.microsoft.com/office/drawing/2014/main" id="{4B95D00C-9694-F720-A1C7-B274ACCE13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1914" y="2385334"/>
            <a:ext cx="2729968" cy="193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Picture 24" descr="A person and person standing next to a large white sign&#10;&#10;Description automatically generated">
            <a:extLst>
              <a:ext uri="{FF2B5EF4-FFF2-40B4-BE49-F238E27FC236}">
                <a16:creationId xmlns:a16="http://schemas.microsoft.com/office/drawing/2014/main" id="{F6C560F7-41D4-E197-A5BF-77818D0EA9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573" y="2353030"/>
            <a:ext cx="2900163" cy="193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Picture 27" descr="A person getting blood transfusion&#10;&#10;Description automatically generated">
            <a:extLst>
              <a:ext uri="{FF2B5EF4-FFF2-40B4-BE49-F238E27FC236}">
                <a16:creationId xmlns:a16="http://schemas.microsoft.com/office/drawing/2014/main" id="{DCC94FF6-4813-1747-250A-0E89F09BD0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1145" y="4614318"/>
            <a:ext cx="2730737" cy="193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" name="Picture 30" descr="A group of people standing around a person lying on a table&#10;&#10;Description automatically generated">
            <a:extLst>
              <a:ext uri="{FF2B5EF4-FFF2-40B4-BE49-F238E27FC236}">
                <a16:creationId xmlns:a16="http://schemas.microsoft.com/office/drawing/2014/main" id="{D6C1DD18-A705-0A2C-B41C-A558AAE8D60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803" y="4620484"/>
            <a:ext cx="2900933" cy="193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" name="Picture 32" descr="A black and grey logo&#10;&#10;Description automatically generated">
            <a:extLst>
              <a:ext uri="{FF2B5EF4-FFF2-40B4-BE49-F238E27FC236}">
                <a16:creationId xmlns:a16="http://schemas.microsoft.com/office/drawing/2014/main" id="{65871B9A-5FD9-CA0D-6EC3-0F81C209C8D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" y="551679"/>
            <a:ext cx="1855699" cy="615923"/>
          </a:xfrm>
          <a:prstGeom prst="rect">
            <a:avLst/>
          </a:prstGeom>
        </p:spPr>
      </p:pic>
      <p:pic>
        <p:nvPicPr>
          <p:cNvPr id="2" name="Picture 1" descr="A heart shaped logo with a house and tools in it&#10;&#10;Description automatically generated">
            <a:extLst>
              <a:ext uri="{FF2B5EF4-FFF2-40B4-BE49-F238E27FC236}">
                <a16:creationId xmlns:a16="http://schemas.microsoft.com/office/drawing/2014/main" id="{1E79442D-4EB3-3E98-D4A9-33C412EF740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0" t="25475" r="28940" b="30006"/>
          <a:stretch/>
        </p:blipFill>
        <p:spPr>
          <a:xfrm>
            <a:off x="10554511" y="483394"/>
            <a:ext cx="1002488" cy="1059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2391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E23708A-6E4B-F688-87CB-EFE5BBBB88CD}"/>
              </a:ext>
            </a:extLst>
          </p:cNvPr>
          <p:cNvSpPr txBox="1"/>
          <p:nvPr/>
        </p:nvSpPr>
        <p:spPr>
          <a:xfrm>
            <a:off x="5321300" y="29847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IN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2C1D814-F8D2-4EB6-6639-FD62A678ABD3}"/>
              </a:ext>
            </a:extLst>
          </p:cNvPr>
          <p:cNvSpPr/>
          <p:nvPr/>
        </p:nvSpPr>
        <p:spPr>
          <a:xfrm>
            <a:off x="-12700" y="-12700"/>
            <a:ext cx="12204700" cy="27543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B9E12D8-8DA8-854B-2F9F-E2E6D90F3E19}"/>
              </a:ext>
            </a:extLst>
          </p:cNvPr>
          <p:cNvSpPr/>
          <p:nvPr/>
        </p:nvSpPr>
        <p:spPr>
          <a:xfrm>
            <a:off x="-12700" y="6582569"/>
            <a:ext cx="12204700" cy="27543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83F540-5472-3F8F-9B50-4CB5991276DC}"/>
              </a:ext>
            </a:extLst>
          </p:cNvPr>
          <p:cNvSpPr/>
          <p:nvPr/>
        </p:nvSpPr>
        <p:spPr>
          <a:xfrm>
            <a:off x="1076335" y="1137314"/>
            <a:ext cx="413485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IN" sz="2000" b="1" i="1" dirty="0">
                <a:solidFill>
                  <a:srgbClr val="FF0000"/>
                </a:solidFill>
                <a:latin typeface="Rockwell" panose="02060603020205020403" pitchFamily="18" charset="0"/>
              </a:rPr>
              <a:t>In association with </a:t>
            </a:r>
          </a:p>
          <a:p>
            <a:pPr algn="ctr"/>
            <a:r>
              <a:rPr lang="en-IN" sz="2000" b="1" dirty="0">
                <a:solidFill>
                  <a:srgbClr val="FF0000"/>
                </a:solidFill>
                <a:latin typeface="Rockwell" panose="02060603020205020403" pitchFamily="18" charset="0"/>
              </a:rPr>
              <a:t>AP Jain Civil Hospital, Rajpura </a:t>
            </a:r>
          </a:p>
          <a:p>
            <a:pPr algn="ctr"/>
            <a:r>
              <a:rPr lang="en-US" sz="2000" b="1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ckwell" panose="02060603020205020403" pitchFamily="18" charset="0"/>
              </a:rPr>
              <a:t>06</a:t>
            </a:r>
            <a:r>
              <a:rPr lang="en-US" sz="2000" b="1" i="1" baseline="30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ckwell" panose="02060603020205020403" pitchFamily="18" charset="0"/>
              </a:rPr>
              <a:t>th</a:t>
            </a:r>
            <a:r>
              <a:rPr lang="en-US" sz="2000" b="1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ckwell" panose="02060603020205020403" pitchFamily="18" charset="0"/>
              </a:rPr>
              <a:t> April 2023</a:t>
            </a:r>
            <a:endParaRPr lang="en-US" sz="2000" b="1" i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Rockwell" panose="02060603020205020403" pitchFamily="18" charset="0"/>
            </a:endParaRPr>
          </a:p>
          <a:p>
            <a:pPr algn="ctr"/>
            <a:endParaRPr lang="en-US" sz="2000" b="1" i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Rockwell" panose="02060603020205020403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47967BE-9D0D-F23C-F213-5E6531DBA7AD}"/>
              </a:ext>
            </a:extLst>
          </p:cNvPr>
          <p:cNvSpPr/>
          <p:nvPr/>
        </p:nvSpPr>
        <p:spPr>
          <a:xfrm>
            <a:off x="7423998" y="1150865"/>
            <a:ext cx="331020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IN" sz="2000" b="1" i="1" dirty="0">
                <a:solidFill>
                  <a:srgbClr val="FF0000"/>
                </a:solidFill>
                <a:latin typeface="Rockwell" panose="02060603020205020403" pitchFamily="18" charset="0"/>
              </a:rPr>
              <a:t>In association with </a:t>
            </a:r>
          </a:p>
          <a:p>
            <a:pPr algn="ctr"/>
            <a:r>
              <a:rPr lang="en-IN" sz="2000" b="1" i="1" dirty="0" err="1">
                <a:solidFill>
                  <a:srgbClr val="FF0000"/>
                </a:solidFill>
                <a:latin typeface="Rockwell" panose="02060603020205020403" pitchFamily="18" charset="0"/>
              </a:rPr>
              <a:t>Rajindra</a:t>
            </a:r>
            <a:r>
              <a:rPr lang="en-IN" sz="2000" b="1" i="1" dirty="0">
                <a:solidFill>
                  <a:srgbClr val="FF0000"/>
                </a:solidFill>
                <a:latin typeface="Rockwell" panose="02060603020205020403" pitchFamily="18" charset="0"/>
              </a:rPr>
              <a:t> Hospital, Patiala</a:t>
            </a:r>
          </a:p>
          <a:p>
            <a:pPr algn="ctr"/>
            <a:r>
              <a:rPr lang="en-US" sz="2000" b="1" i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ckwell" panose="02060603020205020403" pitchFamily="18" charset="0"/>
              </a:rPr>
              <a:t>17</a:t>
            </a:r>
            <a:r>
              <a:rPr lang="en-US" sz="2000" b="1" i="1" cap="none" spc="0" baseline="30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ckwell" panose="02060603020205020403" pitchFamily="18" charset="0"/>
              </a:rPr>
              <a:t>th</a:t>
            </a:r>
            <a:r>
              <a:rPr lang="en-US" sz="2000" b="1" i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ckwell" panose="02060603020205020403" pitchFamily="18" charset="0"/>
              </a:rPr>
              <a:t> April 2023</a:t>
            </a:r>
          </a:p>
          <a:p>
            <a:pPr algn="ctr"/>
            <a:endParaRPr lang="en-US" sz="2000" b="1" i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Rockwell" panose="02060603020205020403" pitchFamily="18" charset="0"/>
            </a:endParaRPr>
          </a:p>
        </p:txBody>
      </p:sp>
      <p:pic>
        <p:nvPicPr>
          <p:cNvPr id="3" name="Picture 2" descr="A group of people standing around a table&#10;&#10;Description automatically generated">
            <a:extLst>
              <a:ext uri="{FF2B5EF4-FFF2-40B4-BE49-F238E27FC236}">
                <a16:creationId xmlns:a16="http://schemas.microsoft.com/office/drawing/2014/main" id="{D11E0F03-27C1-FFCB-7685-DEDEAF616E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68" y="2242554"/>
            <a:ext cx="2900933" cy="193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Several people lying on a table&#10;&#10;Description automatically generated">
            <a:extLst>
              <a:ext uri="{FF2B5EF4-FFF2-40B4-BE49-F238E27FC236}">
                <a16:creationId xmlns:a16="http://schemas.microsoft.com/office/drawing/2014/main" id="{35B14521-0762-7F6E-C691-9404222201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576" y="2242554"/>
            <a:ext cx="2900933" cy="193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 descr="A group of people around a table&#10;&#10;Description automatically generated">
            <a:extLst>
              <a:ext uri="{FF2B5EF4-FFF2-40B4-BE49-F238E27FC236}">
                <a16:creationId xmlns:a16="http://schemas.microsoft.com/office/drawing/2014/main" id="{4964EC1D-F83A-6571-85FC-10D1AD2741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576" y="4626323"/>
            <a:ext cx="2900933" cy="193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1A7A8856-00B7-A3A7-D1C8-2814E34D27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01" y="4626323"/>
            <a:ext cx="2899800" cy="193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 descr="Several people lying on a table&#10;&#10;Description automatically generated">
            <a:extLst>
              <a:ext uri="{FF2B5EF4-FFF2-40B4-BE49-F238E27FC236}">
                <a16:creationId xmlns:a16="http://schemas.microsoft.com/office/drawing/2014/main" id="{447508D2-8493-42FE-F455-AC3760A777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942" y="4626323"/>
            <a:ext cx="2673782" cy="193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Picture 25" descr="A group of people getting blood donation&#10;&#10;Description automatically generated">
            <a:extLst>
              <a:ext uri="{FF2B5EF4-FFF2-40B4-BE49-F238E27FC236}">
                <a16:creationId xmlns:a16="http://schemas.microsoft.com/office/drawing/2014/main" id="{13CF5E6E-6E36-5D29-3533-585D925ABA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744" y="4626323"/>
            <a:ext cx="2911172" cy="193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Picture 28" descr="A person taking blood from a person&#10;&#10;Description automatically generated">
            <a:extLst>
              <a:ext uri="{FF2B5EF4-FFF2-40B4-BE49-F238E27FC236}">
                <a16:creationId xmlns:a16="http://schemas.microsoft.com/office/drawing/2014/main" id="{D01B2182-1866-A5D5-7AAA-1059708DB6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2442" y="2242553"/>
            <a:ext cx="2719282" cy="193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" name="Picture 31" descr="A group of people around a table&#10;&#10;Description automatically generated">
            <a:extLst>
              <a:ext uri="{FF2B5EF4-FFF2-40B4-BE49-F238E27FC236}">
                <a16:creationId xmlns:a16="http://schemas.microsoft.com/office/drawing/2014/main" id="{C13353DF-57E8-BF95-7A71-E672A1C88A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509" y="2242554"/>
            <a:ext cx="2900933" cy="193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" name="Picture 32" descr="A black and grey logo&#10;&#10;Description automatically generated">
            <a:extLst>
              <a:ext uri="{FF2B5EF4-FFF2-40B4-BE49-F238E27FC236}">
                <a16:creationId xmlns:a16="http://schemas.microsoft.com/office/drawing/2014/main" id="{2AF82ABF-4E85-9B47-A5C6-EB2910924B9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" y="551679"/>
            <a:ext cx="1855699" cy="615923"/>
          </a:xfrm>
          <a:prstGeom prst="rect">
            <a:avLst/>
          </a:prstGeom>
        </p:spPr>
      </p:pic>
      <p:pic>
        <p:nvPicPr>
          <p:cNvPr id="2" name="Picture 1" descr="A heart shaped logo with a house and tools in it&#10;&#10;Description automatically generated">
            <a:extLst>
              <a:ext uri="{FF2B5EF4-FFF2-40B4-BE49-F238E27FC236}">
                <a16:creationId xmlns:a16="http://schemas.microsoft.com/office/drawing/2014/main" id="{7932C217-A0E7-B98D-DFC6-B1B2093C4C1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0" t="25475" r="28940" b="30006"/>
          <a:stretch/>
        </p:blipFill>
        <p:spPr>
          <a:xfrm>
            <a:off x="10554511" y="483394"/>
            <a:ext cx="1002488" cy="1059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128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E23708A-6E4B-F688-87CB-EFE5BBBB88CD}"/>
              </a:ext>
            </a:extLst>
          </p:cNvPr>
          <p:cNvSpPr txBox="1"/>
          <p:nvPr/>
        </p:nvSpPr>
        <p:spPr>
          <a:xfrm>
            <a:off x="5321300" y="29847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IN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2C1D814-F8D2-4EB6-6639-FD62A678ABD3}"/>
              </a:ext>
            </a:extLst>
          </p:cNvPr>
          <p:cNvSpPr/>
          <p:nvPr/>
        </p:nvSpPr>
        <p:spPr>
          <a:xfrm>
            <a:off x="-12700" y="-12700"/>
            <a:ext cx="12204700" cy="27543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B9E12D8-8DA8-854B-2F9F-E2E6D90F3E19}"/>
              </a:ext>
            </a:extLst>
          </p:cNvPr>
          <p:cNvSpPr/>
          <p:nvPr/>
        </p:nvSpPr>
        <p:spPr>
          <a:xfrm>
            <a:off x="-12700" y="6582569"/>
            <a:ext cx="12204700" cy="27543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83F540-5472-3F8F-9B50-4CB5991276DC}"/>
              </a:ext>
            </a:extLst>
          </p:cNvPr>
          <p:cNvSpPr/>
          <p:nvPr/>
        </p:nvSpPr>
        <p:spPr>
          <a:xfrm>
            <a:off x="429453" y="1137314"/>
            <a:ext cx="5563843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IN" sz="2000" b="1" i="1" dirty="0">
                <a:solidFill>
                  <a:srgbClr val="FF0000"/>
                </a:solidFill>
                <a:latin typeface="Rockwell" panose="02060603020205020403" pitchFamily="18" charset="0"/>
              </a:rPr>
              <a:t>In association with </a:t>
            </a:r>
          </a:p>
          <a:p>
            <a:pPr algn="ctr"/>
            <a:r>
              <a:rPr lang="en-IN" sz="2000" b="1" dirty="0">
                <a:solidFill>
                  <a:srgbClr val="FF0000"/>
                </a:solidFill>
                <a:latin typeface="Rockwell" panose="02060603020205020403" pitchFamily="18" charset="0"/>
              </a:rPr>
              <a:t>Homi Bhabha Cancer Hospital and Research Centre, (Tata Memorial Centre) New Chandigarh | </a:t>
            </a:r>
            <a:r>
              <a:rPr lang="en-US" sz="2000" b="1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ckwell" panose="02060603020205020403" pitchFamily="18" charset="0"/>
              </a:rPr>
              <a:t>11</a:t>
            </a:r>
            <a:r>
              <a:rPr lang="en-US" sz="2000" b="1" i="1" baseline="30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ckwell" panose="02060603020205020403" pitchFamily="18" charset="0"/>
              </a:rPr>
              <a:t>th</a:t>
            </a:r>
            <a:r>
              <a:rPr lang="en-US" sz="2000" b="1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ckwell" panose="02060603020205020403" pitchFamily="18" charset="0"/>
              </a:rPr>
              <a:t> Oct 2023</a:t>
            </a:r>
            <a:endParaRPr lang="en-US" sz="2000" b="1" i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Rockwell" panose="02060603020205020403" pitchFamily="18" charset="0"/>
            </a:endParaRPr>
          </a:p>
          <a:p>
            <a:pPr algn="ctr"/>
            <a:endParaRPr lang="en-US" sz="2000" b="1" i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Rockwell" panose="02060603020205020403" pitchFamily="18" charset="0"/>
            </a:endParaRPr>
          </a:p>
        </p:txBody>
      </p:sp>
      <p:pic>
        <p:nvPicPr>
          <p:cNvPr id="12" name="Picture 11" descr="A group of people attending to a person lying on a bed&#10;&#10;Description automatically generated">
            <a:extLst>
              <a:ext uri="{FF2B5EF4-FFF2-40B4-BE49-F238E27FC236}">
                <a16:creationId xmlns:a16="http://schemas.microsoft.com/office/drawing/2014/main" id="{FFEA8B5E-5E4E-11E5-2D4F-8D0853568A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391" y="4557681"/>
            <a:ext cx="2900933" cy="193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 descr="A group of people standing in front of a sign&#10;&#10;Description automatically generated">
            <a:extLst>
              <a:ext uri="{FF2B5EF4-FFF2-40B4-BE49-F238E27FC236}">
                <a16:creationId xmlns:a16="http://schemas.microsoft.com/office/drawing/2014/main" id="{45DBE6E7-C0CC-77CC-DC5F-62130C69C8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81" y="4559514"/>
            <a:ext cx="2900933" cy="193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 descr="A group of people attending to a medical camp&#10;&#10;Description automatically generated">
            <a:extLst>
              <a:ext uri="{FF2B5EF4-FFF2-40B4-BE49-F238E27FC236}">
                <a16:creationId xmlns:a16="http://schemas.microsoft.com/office/drawing/2014/main" id="{B19AC6D0-E082-19E4-429F-8B9B346AC8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392" y="2552441"/>
            <a:ext cx="2900933" cy="193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1" descr="A group of people standing in front of a banner&#10;&#10;Description automatically generated">
            <a:extLst>
              <a:ext uri="{FF2B5EF4-FFF2-40B4-BE49-F238E27FC236}">
                <a16:creationId xmlns:a16="http://schemas.microsoft.com/office/drawing/2014/main" id="{B6CFD32F-DBEB-3226-3AE7-8AB89CA7CC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81" y="2552441"/>
            <a:ext cx="2900933" cy="193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1126E105-47A0-1E9B-BF45-5879B0BBC812}"/>
              </a:ext>
            </a:extLst>
          </p:cNvPr>
          <p:cNvSpPr/>
          <p:nvPr/>
        </p:nvSpPr>
        <p:spPr>
          <a:xfrm>
            <a:off x="6198701" y="1439685"/>
            <a:ext cx="556384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ckwell" panose="02060603020205020403" pitchFamily="18" charset="0"/>
              </a:rPr>
              <a:t>Year wise Blood Donation Data</a:t>
            </a:r>
          </a:p>
          <a:p>
            <a:pPr algn="ctr"/>
            <a:r>
              <a:rPr lang="en-US" sz="2000" b="1" i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ckwell" panose="02060603020205020403" pitchFamily="18" charset="0"/>
              </a:rPr>
              <a:t>From 2016 to 2023</a:t>
            </a:r>
          </a:p>
        </p:txBody>
      </p:sp>
      <p:pic>
        <p:nvPicPr>
          <p:cNvPr id="25" name="Picture 24" descr="A black and grey logo&#10;&#10;Description automatically generated">
            <a:extLst>
              <a:ext uri="{FF2B5EF4-FFF2-40B4-BE49-F238E27FC236}">
                <a16:creationId xmlns:a16="http://schemas.microsoft.com/office/drawing/2014/main" id="{59895F7D-7861-4DE5-9B17-D933501D1D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" y="551679"/>
            <a:ext cx="1855699" cy="615923"/>
          </a:xfrm>
          <a:prstGeom prst="rect">
            <a:avLst/>
          </a:prstGeom>
        </p:spPr>
      </p:pic>
      <p:graphicFrame>
        <p:nvGraphicFramePr>
          <p:cNvPr id="30" name="Chart 29">
            <a:extLst>
              <a:ext uri="{FF2B5EF4-FFF2-40B4-BE49-F238E27FC236}">
                <a16:creationId xmlns:a16="http://schemas.microsoft.com/office/drawing/2014/main" id="{FAF182A2-EB6B-FE9D-D216-C051F47319B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8821936"/>
              </p:ext>
            </p:extLst>
          </p:nvPr>
        </p:nvGraphicFramePr>
        <p:xfrm>
          <a:off x="6198701" y="2196320"/>
          <a:ext cx="5923300" cy="32707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D0FB8D38-D0AC-8EBF-40DA-C54382E053EC}"/>
              </a:ext>
            </a:extLst>
          </p:cNvPr>
          <p:cNvSpPr/>
          <p:nvPr/>
        </p:nvSpPr>
        <p:spPr>
          <a:xfrm>
            <a:off x="6141678" y="5463193"/>
            <a:ext cx="5563843" cy="7386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ckwell" panose="02060603020205020403" pitchFamily="18" charset="0"/>
              </a:rPr>
              <a:t>Years 2021 &amp; 2022 shows less number of units due to Covid-19 situation, in the meantime we motivated the students to donate more hence the graphs spiked in coming years</a:t>
            </a:r>
            <a:endParaRPr lang="en-US" sz="1400" b="1" i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Rockwell" panose="02060603020205020403" pitchFamily="18" charset="0"/>
            </a:endParaRPr>
          </a:p>
        </p:txBody>
      </p:sp>
      <p:pic>
        <p:nvPicPr>
          <p:cNvPr id="3" name="Picture 2" descr="A heart shaped logo with a house and tools in it&#10;&#10;Description automatically generated">
            <a:extLst>
              <a:ext uri="{FF2B5EF4-FFF2-40B4-BE49-F238E27FC236}">
                <a16:creationId xmlns:a16="http://schemas.microsoft.com/office/drawing/2014/main" id="{6A41D003-81A5-FBFB-3347-7358F58E2D4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0" t="25475" r="28940" b="30006"/>
          <a:stretch/>
        </p:blipFill>
        <p:spPr>
          <a:xfrm>
            <a:off x="10554511" y="483394"/>
            <a:ext cx="1002488" cy="1059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5849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B342D-27B3-552C-FCC4-3B5E88A58F8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br>
              <a:rPr lang="en-IN" dirty="0"/>
            </a:br>
            <a:endParaRPr lang="en-IN" dirty="0"/>
          </a:p>
        </p:txBody>
      </p:sp>
      <p:pic>
        <p:nvPicPr>
          <p:cNvPr id="4" name="Picture 3" descr="A black and grey logo&#10;&#10;Description automatically generated">
            <a:extLst>
              <a:ext uri="{FF2B5EF4-FFF2-40B4-BE49-F238E27FC236}">
                <a16:creationId xmlns:a16="http://schemas.microsoft.com/office/drawing/2014/main" id="{26127A01-3463-DABE-6BF8-FCD8D5CD57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" y="551679"/>
            <a:ext cx="1855699" cy="6159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E23708A-6E4B-F688-87CB-EFE5BBBB88CD}"/>
              </a:ext>
            </a:extLst>
          </p:cNvPr>
          <p:cNvSpPr txBox="1"/>
          <p:nvPr/>
        </p:nvSpPr>
        <p:spPr>
          <a:xfrm>
            <a:off x="5321300" y="29847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IN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2C1D814-F8D2-4EB6-6639-FD62A678ABD3}"/>
              </a:ext>
            </a:extLst>
          </p:cNvPr>
          <p:cNvSpPr/>
          <p:nvPr/>
        </p:nvSpPr>
        <p:spPr>
          <a:xfrm>
            <a:off x="-12700" y="-12700"/>
            <a:ext cx="12204700" cy="27543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B9E12D8-8DA8-854B-2F9F-E2E6D90F3E19}"/>
              </a:ext>
            </a:extLst>
          </p:cNvPr>
          <p:cNvSpPr/>
          <p:nvPr/>
        </p:nvSpPr>
        <p:spPr>
          <a:xfrm>
            <a:off x="-12700" y="6582569"/>
            <a:ext cx="12204700" cy="27543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09631A3C-4AC3-A637-7CC2-764A4D3996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02001918"/>
              </p:ext>
            </p:extLst>
          </p:nvPr>
        </p:nvGraphicFramePr>
        <p:xfrm>
          <a:off x="1871966" y="1553369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6FC028AD-BBB8-447E-9BD1-B052D6FEC091}"/>
              </a:ext>
            </a:extLst>
          </p:cNvPr>
          <p:cNvSpPr txBox="1"/>
          <p:nvPr/>
        </p:nvSpPr>
        <p:spPr>
          <a:xfrm>
            <a:off x="-12700" y="1317760"/>
            <a:ext cx="122922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Rockwell" panose="02060603020205020403" pitchFamily="18" charset="0"/>
              </a:rPr>
              <a:t>Flow of Blood through 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Rockwell" panose="02060603020205020403" pitchFamily="18" charset="0"/>
              </a:rPr>
              <a:t>Veins 2 Village</a:t>
            </a:r>
            <a:endParaRPr lang="en-IN" sz="3600" b="1" dirty="0">
              <a:solidFill>
                <a:srgbClr val="FF0000"/>
              </a:solidFill>
              <a:latin typeface="Rockwell" panose="02060603020205020403" pitchFamily="18" charset="0"/>
            </a:endParaRPr>
          </a:p>
        </p:txBody>
      </p:sp>
      <p:pic>
        <p:nvPicPr>
          <p:cNvPr id="3" name="Picture 2" descr="A heart shaped logo with a house and tools in it&#10;&#10;Description automatically generated">
            <a:extLst>
              <a:ext uri="{FF2B5EF4-FFF2-40B4-BE49-F238E27FC236}">
                <a16:creationId xmlns:a16="http://schemas.microsoft.com/office/drawing/2014/main" id="{17F797E3-A069-DBFD-3BEB-CB4B6C666C9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0" t="25475" r="28940" b="30006"/>
          <a:stretch/>
        </p:blipFill>
        <p:spPr>
          <a:xfrm>
            <a:off x="10554511" y="483394"/>
            <a:ext cx="1002488" cy="1059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4122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B342D-27B3-552C-FCC4-3B5E88A58F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5403" y="1167602"/>
            <a:ext cx="9144000" cy="2387600"/>
          </a:xfrm>
        </p:spPr>
        <p:txBody>
          <a:bodyPr/>
          <a:lstStyle/>
          <a:p>
            <a:br>
              <a:rPr lang="en-IN" dirty="0"/>
            </a:br>
            <a:endParaRPr lang="en-IN" dirty="0"/>
          </a:p>
        </p:txBody>
      </p:sp>
      <p:pic>
        <p:nvPicPr>
          <p:cNvPr id="4" name="Picture 3" descr="A black and grey logo&#10;&#10;Description automatically generated">
            <a:extLst>
              <a:ext uri="{FF2B5EF4-FFF2-40B4-BE49-F238E27FC236}">
                <a16:creationId xmlns:a16="http://schemas.microsoft.com/office/drawing/2014/main" id="{26127A01-3463-DABE-6BF8-FCD8D5CD57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" y="483143"/>
            <a:ext cx="1855699" cy="6159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E23708A-6E4B-F688-87CB-EFE5BBBB88CD}"/>
              </a:ext>
            </a:extLst>
          </p:cNvPr>
          <p:cNvSpPr txBox="1"/>
          <p:nvPr/>
        </p:nvSpPr>
        <p:spPr>
          <a:xfrm>
            <a:off x="5321300" y="29847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IN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2C1D814-F8D2-4EB6-6639-FD62A678ABD3}"/>
              </a:ext>
            </a:extLst>
          </p:cNvPr>
          <p:cNvSpPr/>
          <p:nvPr/>
        </p:nvSpPr>
        <p:spPr>
          <a:xfrm>
            <a:off x="-12700" y="-12700"/>
            <a:ext cx="12204700" cy="27543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B9E12D8-8DA8-854B-2F9F-E2E6D90F3E19}"/>
              </a:ext>
            </a:extLst>
          </p:cNvPr>
          <p:cNvSpPr/>
          <p:nvPr/>
        </p:nvSpPr>
        <p:spPr>
          <a:xfrm>
            <a:off x="-12700" y="6582569"/>
            <a:ext cx="12204700" cy="27543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0C7A4DE6-1860-451A-8B33-C20A57E9B78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98903127"/>
              </p:ext>
            </p:extLst>
          </p:nvPr>
        </p:nvGraphicFramePr>
        <p:xfrm>
          <a:off x="791317" y="1535934"/>
          <a:ext cx="10625983" cy="50235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2" descr="A heart shaped logo with a house and tools in it&#10;&#10;Description automatically generated">
            <a:extLst>
              <a:ext uri="{FF2B5EF4-FFF2-40B4-BE49-F238E27FC236}">
                <a16:creationId xmlns:a16="http://schemas.microsoft.com/office/drawing/2014/main" id="{4B3744B4-1169-AED6-248F-5B876D01964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0" t="25475" r="28940" b="30006"/>
          <a:stretch/>
        </p:blipFill>
        <p:spPr>
          <a:xfrm>
            <a:off x="10554511" y="483394"/>
            <a:ext cx="1002488" cy="1059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9712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B342D-27B3-552C-FCC4-3B5E88A58F8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br>
              <a:rPr lang="en-IN" dirty="0"/>
            </a:br>
            <a:endParaRPr lang="en-IN" dirty="0"/>
          </a:p>
        </p:txBody>
      </p:sp>
      <p:pic>
        <p:nvPicPr>
          <p:cNvPr id="4" name="Picture 3" descr="A black and grey logo&#10;&#10;Description automatically generated">
            <a:extLst>
              <a:ext uri="{FF2B5EF4-FFF2-40B4-BE49-F238E27FC236}">
                <a16:creationId xmlns:a16="http://schemas.microsoft.com/office/drawing/2014/main" id="{26127A01-3463-DABE-6BF8-FCD8D5CD57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" y="551679"/>
            <a:ext cx="1855699" cy="6159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E23708A-6E4B-F688-87CB-EFE5BBBB88CD}"/>
              </a:ext>
            </a:extLst>
          </p:cNvPr>
          <p:cNvSpPr txBox="1"/>
          <p:nvPr/>
        </p:nvSpPr>
        <p:spPr>
          <a:xfrm>
            <a:off x="5321300" y="29847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IN" dirty="0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93499390-DDA2-98AC-CA99-678B3D480B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3642656"/>
              </p:ext>
            </p:extLst>
          </p:nvPr>
        </p:nvGraphicFramePr>
        <p:xfrm>
          <a:off x="520702" y="1644424"/>
          <a:ext cx="10896598" cy="4933784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1864823">
                  <a:extLst>
                    <a:ext uri="{9D8B030D-6E8A-4147-A177-3AD203B41FA5}">
                      <a16:colId xmlns:a16="http://schemas.microsoft.com/office/drawing/2014/main" val="2251291701"/>
                    </a:ext>
                  </a:extLst>
                </a:gridCol>
                <a:gridCol w="2639020">
                  <a:extLst>
                    <a:ext uri="{9D8B030D-6E8A-4147-A177-3AD203B41FA5}">
                      <a16:colId xmlns:a16="http://schemas.microsoft.com/office/drawing/2014/main" val="3252934417"/>
                    </a:ext>
                  </a:extLst>
                </a:gridCol>
                <a:gridCol w="3668605">
                  <a:extLst>
                    <a:ext uri="{9D8B030D-6E8A-4147-A177-3AD203B41FA5}">
                      <a16:colId xmlns:a16="http://schemas.microsoft.com/office/drawing/2014/main" val="94026985"/>
                    </a:ext>
                  </a:extLst>
                </a:gridCol>
                <a:gridCol w="2724150">
                  <a:extLst>
                    <a:ext uri="{9D8B030D-6E8A-4147-A177-3AD203B41FA5}">
                      <a16:colId xmlns:a16="http://schemas.microsoft.com/office/drawing/2014/main" val="1264887349"/>
                    </a:ext>
                  </a:extLst>
                </a:gridCol>
              </a:tblGrid>
              <a:tr h="536713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Rockwell" panose="02060603020205020403" pitchFamily="18" charset="0"/>
                        </a:rPr>
                        <a:t>Year</a:t>
                      </a:r>
                      <a:endParaRPr lang="en-IN" dirty="0">
                        <a:latin typeface="Rockwell" panose="02060603020205020403" pitchFamily="18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Rockwell" panose="02060603020205020403" pitchFamily="18" charset="0"/>
                        </a:rPr>
                        <a:t>No. of Camps</a:t>
                      </a:r>
                      <a:endParaRPr lang="en-IN" dirty="0">
                        <a:latin typeface="Rockwell" panose="02060603020205020403" pitchFamily="18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Rockwell" panose="02060603020205020403" pitchFamily="18" charset="0"/>
                        </a:rPr>
                        <a:t>Registration Volunteers </a:t>
                      </a:r>
                    </a:p>
                    <a:p>
                      <a:pPr algn="ctr"/>
                      <a:r>
                        <a:rPr lang="en-US" dirty="0">
                          <a:latin typeface="Rockwell" panose="02060603020205020403" pitchFamily="18" charset="0"/>
                        </a:rPr>
                        <a:t>for Blood Donation</a:t>
                      </a:r>
                      <a:endParaRPr lang="en-IN" dirty="0">
                        <a:latin typeface="Rockwell" panose="02060603020205020403" pitchFamily="18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Rockwell" panose="02060603020205020403" pitchFamily="18" charset="0"/>
                        </a:rPr>
                        <a:t>Donor</a:t>
                      </a:r>
                      <a:endParaRPr lang="en-IN" dirty="0">
                        <a:latin typeface="Rockwell" panose="02060603020205020403" pitchFamily="18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2944593"/>
                  </a:ext>
                </a:extLst>
              </a:tr>
              <a:tr h="536713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Rockwell" panose="02060603020205020403" pitchFamily="18" charset="0"/>
                        </a:rPr>
                        <a:t>2016</a:t>
                      </a:r>
                      <a:endParaRPr lang="en-IN" dirty="0">
                        <a:latin typeface="Rockwell" panose="020606030202050204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Rockwell" panose="02060603020205020403" pitchFamily="18" charset="0"/>
                        </a:rPr>
                        <a:t>2</a:t>
                      </a:r>
                      <a:endParaRPr lang="en-IN" dirty="0">
                        <a:latin typeface="Rockwell" panose="020606030202050204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Rockwell" panose="02060603020205020403" pitchFamily="18" charset="0"/>
                        </a:rPr>
                        <a:t>280</a:t>
                      </a:r>
                      <a:endParaRPr lang="en-IN" dirty="0">
                        <a:latin typeface="Rockwell" panose="020606030202050204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Rockwell" panose="02060603020205020403" pitchFamily="18" charset="0"/>
                        </a:rPr>
                        <a:t>225</a:t>
                      </a:r>
                      <a:endParaRPr lang="en-IN" dirty="0">
                        <a:latin typeface="Rockwell" panose="020606030202050204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4328154"/>
                  </a:ext>
                </a:extLst>
              </a:tr>
              <a:tr h="536713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Rockwell" panose="02060603020205020403" pitchFamily="18" charset="0"/>
                        </a:rPr>
                        <a:t>2017</a:t>
                      </a:r>
                      <a:endParaRPr lang="en-IN" dirty="0">
                        <a:latin typeface="Rockwell" panose="020606030202050204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Rockwell" panose="02060603020205020403" pitchFamily="18" charset="0"/>
                        </a:rPr>
                        <a:t>3</a:t>
                      </a:r>
                      <a:endParaRPr lang="en-IN" dirty="0">
                        <a:latin typeface="Rockwell" panose="020606030202050204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Rockwell" panose="02060603020205020403" pitchFamily="18" charset="0"/>
                        </a:rPr>
                        <a:t>670</a:t>
                      </a:r>
                      <a:endParaRPr lang="en-IN" dirty="0">
                        <a:latin typeface="Rockwell" panose="020606030202050204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Rockwell" panose="02060603020205020403" pitchFamily="18" charset="0"/>
                        </a:rPr>
                        <a:t>540</a:t>
                      </a:r>
                      <a:endParaRPr lang="en-IN" dirty="0">
                        <a:latin typeface="Rockwell" panose="020606030202050204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9632226"/>
                  </a:ext>
                </a:extLst>
              </a:tr>
              <a:tr h="536713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Rockwell" panose="02060603020205020403" pitchFamily="18" charset="0"/>
                        </a:rPr>
                        <a:t>2018</a:t>
                      </a:r>
                      <a:endParaRPr lang="en-IN" dirty="0">
                        <a:latin typeface="Rockwell" panose="020606030202050204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Rockwell" panose="02060603020205020403" pitchFamily="18" charset="0"/>
                        </a:rPr>
                        <a:t>2</a:t>
                      </a:r>
                      <a:endParaRPr lang="en-IN" dirty="0">
                        <a:latin typeface="Rockwell" panose="020606030202050204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Rockwell" panose="02060603020205020403" pitchFamily="18" charset="0"/>
                        </a:rPr>
                        <a:t>695</a:t>
                      </a:r>
                      <a:endParaRPr lang="en-IN" dirty="0">
                        <a:latin typeface="Rockwell" panose="020606030202050204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Rockwell" panose="02060603020205020403" pitchFamily="18" charset="0"/>
                        </a:rPr>
                        <a:t>600</a:t>
                      </a:r>
                      <a:endParaRPr lang="en-IN" dirty="0">
                        <a:latin typeface="Rockwell" panose="020606030202050204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6407442"/>
                  </a:ext>
                </a:extLst>
              </a:tr>
              <a:tr h="536713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Rockwell" panose="02060603020205020403" pitchFamily="18" charset="0"/>
                        </a:rPr>
                        <a:t>2019</a:t>
                      </a:r>
                      <a:endParaRPr lang="en-IN" dirty="0">
                        <a:latin typeface="Rockwell" panose="020606030202050204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Rockwell" panose="02060603020205020403" pitchFamily="18" charset="0"/>
                        </a:rPr>
                        <a:t>4</a:t>
                      </a:r>
                      <a:endParaRPr lang="en-IN" dirty="0">
                        <a:latin typeface="Rockwell" panose="020606030202050204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Rockwell" panose="02060603020205020403" pitchFamily="18" charset="0"/>
                        </a:rPr>
                        <a:t>996</a:t>
                      </a:r>
                      <a:endParaRPr lang="en-IN" dirty="0">
                        <a:latin typeface="Rockwell" panose="020606030202050204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Rockwell" panose="02060603020205020403" pitchFamily="18" charset="0"/>
                        </a:rPr>
                        <a:t>830</a:t>
                      </a:r>
                      <a:endParaRPr lang="en-IN" dirty="0">
                        <a:latin typeface="Rockwell" panose="020606030202050204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6085514"/>
                  </a:ext>
                </a:extLst>
              </a:tr>
              <a:tr h="536713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Rockwell" panose="02060603020205020403" pitchFamily="18" charset="0"/>
                        </a:rPr>
                        <a:t>2020</a:t>
                      </a:r>
                      <a:endParaRPr lang="en-IN" dirty="0">
                        <a:latin typeface="Rockwell" panose="020606030202050204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Rockwell" panose="02060603020205020403" pitchFamily="18" charset="0"/>
                        </a:rPr>
                        <a:t>1</a:t>
                      </a:r>
                      <a:endParaRPr lang="en-IN" dirty="0">
                        <a:latin typeface="Rockwell" panose="020606030202050204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Rockwell" panose="02060603020205020403" pitchFamily="18" charset="0"/>
                        </a:rPr>
                        <a:t>711</a:t>
                      </a:r>
                      <a:endParaRPr lang="en-IN" dirty="0">
                        <a:latin typeface="Rockwell" panose="020606030202050204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Rockwell" panose="02060603020205020403" pitchFamily="18" charset="0"/>
                        </a:rPr>
                        <a:t>676</a:t>
                      </a:r>
                      <a:endParaRPr lang="en-IN" dirty="0">
                        <a:latin typeface="Rockwell" panose="020606030202050204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4886013"/>
                  </a:ext>
                </a:extLst>
              </a:tr>
              <a:tr h="536713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Rockwell" panose="02060603020205020403" pitchFamily="18" charset="0"/>
                        </a:rPr>
                        <a:t>2021</a:t>
                      </a:r>
                      <a:endParaRPr lang="en-IN" dirty="0">
                        <a:latin typeface="Rockwell" panose="020606030202050204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Rockwell" panose="02060603020205020403" pitchFamily="18" charset="0"/>
                        </a:rPr>
                        <a:t>1</a:t>
                      </a:r>
                      <a:endParaRPr lang="en-IN" dirty="0">
                        <a:latin typeface="Rockwell" panose="020606030202050204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Rockwell" panose="02060603020205020403" pitchFamily="18" charset="0"/>
                        </a:rPr>
                        <a:t>125</a:t>
                      </a:r>
                      <a:endParaRPr lang="en-IN" dirty="0">
                        <a:latin typeface="Rockwell" panose="020606030202050204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Rockwell" panose="02060603020205020403" pitchFamily="18" charset="0"/>
                        </a:rPr>
                        <a:t>85</a:t>
                      </a:r>
                      <a:endParaRPr lang="en-IN" dirty="0">
                        <a:latin typeface="Rockwell" panose="020606030202050204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6496553"/>
                  </a:ext>
                </a:extLst>
              </a:tr>
              <a:tr h="536713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Rockwell" panose="02060603020205020403" pitchFamily="18" charset="0"/>
                        </a:rPr>
                        <a:t>2022</a:t>
                      </a:r>
                      <a:endParaRPr lang="en-IN" dirty="0">
                        <a:latin typeface="Rockwell" panose="020606030202050204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Rockwell" panose="02060603020205020403" pitchFamily="18" charset="0"/>
                        </a:rPr>
                        <a:t>1</a:t>
                      </a:r>
                      <a:endParaRPr lang="en-IN" dirty="0">
                        <a:latin typeface="Rockwell" panose="020606030202050204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Rockwell" panose="02060603020205020403" pitchFamily="18" charset="0"/>
                        </a:rPr>
                        <a:t>136</a:t>
                      </a:r>
                      <a:endParaRPr lang="en-IN" dirty="0">
                        <a:latin typeface="Rockwell" panose="020606030202050204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Rockwell" panose="02060603020205020403" pitchFamily="18" charset="0"/>
                        </a:rPr>
                        <a:t>100</a:t>
                      </a:r>
                      <a:endParaRPr lang="en-IN" dirty="0">
                        <a:latin typeface="Rockwell" panose="020606030202050204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5880229"/>
                  </a:ext>
                </a:extLst>
              </a:tr>
              <a:tr h="536713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Rockwell" panose="02060603020205020403" pitchFamily="18" charset="0"/>
                        </a:rPr>
                        <a:t>2023</a:t>
                      </a:r>
                      <a:endParaRPr lang="en-IN" dirty="0">
                        <a:latin typeface="Rockwell" panose="020606030202050204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Rockwell" panose="02060603020205020403" pitchFamily="18" charset="0"/>
                        </a:rPr>
                        <a:t>4</a:t>
                      </a:r>
                      <a:endParaRPr lang="en-IN" dirty="0">
                        <a:latin typeface="Rockwell" panose="020606030202050204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Rockwell" panose="02060603020205020403" pitchFamily="18" charset="0"/>
                        </a:rPr>
                        <a:t>1532</a:t>
                      </a:r>
                      <a:endParaRPr lang="en-IN" dirty="0">
                        <a:latin typeface="Rockwell" panose="020606030202050204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Rockwell" panose="02060603020205020403" pitchFamily="18" charset="0"/>
                        </a:rPr>
                        <a:t>1167</a:t>
                      </a:r>
                      <a:endParaRPr lang="en-IN" dirty="0">
                        <a:latin typeface="Rockwell" panose="020606030202050204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5995299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12C1D814-F8D2-4EB6-6639-FD62A678ABD3}"/>
              </a:ext>
            </a:extLst>
          </p:cNvPr>
          <p:cNvSpPr/>
          <p:nvPr/>
        </p:nvSpPr>
        <p:spPr>
          <a:xfrm>
            <a:off x="-12700" y="-12700"/>
            <a:ext cx="12204700" cy="27543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B9E12D8-8DA8-854B-2F9F-E2E6D90F3E19}"/>
              </a:ext>
            </a:extLst>
          </p:cNvPr>
          <p:cNvSpPr/>
          <p:nvPr/>
        </p:nvSpPr>
        <p:spPr>
          <a:xfrm>
            <a:off x="-12700" y="6582569"/>
            <a:ext cx="12204700" cy="27543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043F94-E332-4CAF-479E-FAF869FE428C}"/>
              </a:ext>
            </a:extLst>
          </p:cNvPr>
          <p:cNvSpPr txBox="1"/>
          <p:nvPr/>
        </p:nvSpPr>
        <p:spPr>
          <a:xfrm>
            <a:off x="0" y="1152561"/>
            <a:ext cx="12204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Rockwell" panose="02060603020205020403" pitchFamily="18" charset="0"/>
              </a:rPr>
              <a:t>Statistical Data of  </a:t>
            </a:r>
            <a:r>
              <a:rPr lang="en-US" sz="2400" b="1" dirty="0">
                <a:solidFill>
                  <a:srgbClr val="FF0000"/>
                </a:solidFill>
                <a:latin typeface="Rockwell" panose="02060603020205020403" pitchFamily="18" charset="0"/>
              </a:rPr>
              <a:t>Veins 2 Village </a:t>
            </a:r>
            <a:r>
              <a:rPr lang="en-US" sz="2000" b="1" dirty="0">
                <a:latin typeface="Rockwell" panose="02060603020205020403" pitchFamily="18" charset="0"/>
              </a:rPr>
              <a:t>Progress from 2016 to 2023</a:t>
            </a:r>
            <a:endParaRPr lang="en-IN" sz="2000" b="1" dirty="0">
              <a:latin typeface="Rockwell" panose="02060603020205020403" pitchFamily="18" charset="0"/>
            </a:endParaRPr>
          </a:p>
        </p:txBody>
      </p:sp>
      <p:pic>
        <p:nvPicPr>
          <p:cNvPr id="5" name="Picture 4" descr="A heart shaped logo with a house and tools in it&#10;&#10;Description automatically generated">
            <a:extLst>
              <a:ext uri="{FF2B5EF4-FFF2-40B4-BE49-F238E27FC236}">
                <a16:creationId xmlns:a16="http://schemas.microsoft.com/office/drawing/2014/main" id="{49049ABD-72BD-B81B-D2A0-9BC3E21F6E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0" t="25475" r="28940" b="30006"/>
          <a:stretch/>
        </p:blipFill>
        <p:spPr>
          <a:xfrm>
            <a:off x="10554511" y="483394"/>
            <a:ext cx="1002488" cy="1059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1318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E23708A-6E4B-F688-87CB-EFE5BBBB88CD}"/>
              </a:ext>
            </a:extLst>
          </p:cNvPr>
          <p:cNvSpPr txBox="1"/>
          <p:nvPr/>
        </p:nvSpPr>
        <p:spPr>
          <a:xfrm>
            <a:off x="5321300" y="29847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IN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2C1D814-F8D2-4EB6-6639-FD62A678ABD3}"/>
              </a:ext>
            </a:extLst>
          </p:cNvPr>
          <p:cNvSpPr/>
          <p:nvPr/>
        </p:nvSpPr>
        <p:spPr>
          <a:xfrm>
            <a:off x="-12700" y="-12700"/>
            <a:ext cx="12204700" cy="27543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B9E12D8-8DA8-854B-2F9F-E2E6D90F3E19}"/>
              </a:ext>
            </a:extLst>
          </p:cNvPr>
          <p:cNvSpPr/>
          <p:nvPr/>
        </p:nvSpPr>
        <p:spPr>
          <a:xfrm>
            <a:off x="-12700" y="6582569"/>
            <a:ext cx="12204700" cy="27543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83F540-5472-3F8F-9B50-4CB5991276DC}"/>
              </a:ext>
            </a:extLst>
          </p:cNvPr>
          <p:cNvSpPr/>
          <p:nvPr/>
        </p:nvSpPr>
        <p:spPr>
          <a:xfrm>
            <a:off x="727867" y="1137314"/>
            <a:ext cx="483177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IN" sz="2000" b="1" i="1" dirty="0">
                <a:solidFill>
                  <a:srgbClr val="FF0000"/>
                </a:solidFill>
                <a:latin typeface="Rockwell" panose="02060603020205020403" pitchFamily="18" charset="0"/>
              </a:rPr>
              <a:t>In association with </a:t>
            </a:r>
          </a:p>
          <a:p>
            <a:pPr algn="ctr"/>
            <a:r>
              <a:rPr lang="en-IN" sz="2000" b="1" i="1" dirty="0">
                <a:solidFill>
                  <a:srgbClr val="FF0000"/>
                </a:solidFill>
                <a:latin typeface="Rockwell" panose="02060603020205020403" pitchFamily="18" charset="0"/>
              </a:rPr>
              <a:t>Govt. Medical College &amp; Hospital</a:t>
            </a:r>
          </a:p>
          <a:p>
            <a:pPr algn="ctr"/>
            <a:r>
              <a:rPr lang="en-IN" sz="2000" b="1" i="1" dirty="0">
                <a:solidFill>
                  <a:srgbClr val="FF0000"/>
                </a:solidFill>
                <a:latin typeface="Rockwell" panose="02060603020205020403" pitchFamily="18" charset="0"/>
              </a:rPr>
              <a:t>Sector 32,</a:t>
            </a:r>
            <a:r>
              <a:rPr lang="en-US" sz="2000" b="1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ckwell" panose="02060603020205020403" pitchFamily="18" charset="0"/>
              </a:rPr>
              <a:t>Chandigarh |</a:t>
            </a:r>
            <a:r>
              <a:rPr lang="en-US" sz="2000" b="1" i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ckwell" panose="02060603020205020403" pitchFamily="18" charset="0"/>
              </a:rPr>
              <a:t>07</a:t>
            </a:r>
            <a:r>
              <a:rPr lang="en-US" sz="2000" b="1" i="1" cap="none" spc="0" baseline="30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ckwell" panose="02060603020205020403" pitchFamily="18" charset="0"/>
              </a:rPr>
              <a:t>th</a:t>
            </a:r>
            <a:r>
              <a:rPr lang="en-US" sz="2000" b="1" i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ckwell" panose="02060603020205020403" pitchFamily="18" charset="0"/>
              </a:rPr>
              <a:t>  April 2016</a:t>
            </a:r>
          </a:p>
          <a:p>
            <a:pPr algn="ctr"/>
            <a:endParaRPr lang="en-US" sz="2000" b="1" i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Rockwell" panose="02060603020205020403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47967BE-9D0D-F23C-F213-5E6531DBA7AD}"/>
              </a:ext>
            </a:extLst>
          </p:cNvPr>
          <p:cNvSpPr/>
          <p:nvPr/>
        </p:nvSpPr>
        <p:spPr>
          <a:xfrm>
            <a:off x="7100034" y="1150865"/>
            <a:ext cx="395813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IN" sz="2000" b="1" i="1" dirty="0">
                <a:solidFill>
                  <a:srgbClr val="FF0000"/>
                </a:solidFill>
                <a:latin typeface="Rockwell" panose="02060603020205020403" pitchFamily="18" charset="0"/>
              </a:rPr>
              <a:t>In association with </a:t>
            </a:r>
          </a:p>
          <a:p>
            <a:pPr algn="ctr"/>
            <a:r>
              <a:rPr lang="en-IN" sz="2000" b="1" i="1" dirty="0">
                <a:solidFill>
                  <a:srgbClr val="FF0000"/>
                </a:solidFill>
                <a:latin typeface="Rockwell" panose="02060603020205020403" pitchFamily="18" charset="0"/>
              </a:rPr>
              <a:t>A P Jain Civil Hospital, Rajpura</a:t>
            </a:r>
          </a:p>
          <a:p>
            <a:pPr algn="ctr"/>
            <a:r>
              <a:rPr lang="en-US" sz="2000" b="1" i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ckwell" panose="02060603020205020403" pitchFamily="18" charset="0"/>
              </a:rPr>
              <a:t>12</a:t>
            </a:r>
            <a:r>
              <a:rPr lang="en-US" sz="2000" b="1" i="1" cap="none" spc="0" baseline="30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ckwell" panose="02060603020205020403" pitchFamily="18" charset="0"/>
              </a:rPr>
              <a:t>th</a:t>
            </a:r>
            <a:r>
              <a:rPr lang="en-US" sz="2000" b="1" i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ckwell" panose="02060603020205020403" pitchFamily="18" charset="0"/>
              </a:rPr>
              <a:t> April 2016</a:t>
            </a:r>
          </a:p>
          <a:p>
            <a:pPr algn="ctr"/>
            <a:endParaRPr lang="en-US" sz="2000" b="1" i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Rockwell" panose="02060603020205020403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AA4EA3F-C49E-BD10-684E-8A3F7BC7D9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36" y="2378355"/>
            <a:ext cx="2721751" cy="1813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 descr="A person giving blood to a person&#10;&#10;Description automatically generated">
            <a:extLst>
              <a:ext uri="{FF2B5EF4-FFF2-40B4-BE49-F238E27FC236}">
                <a16:creationId xmlns:a16="http://schemas.microsoft.com/office/drawing/2014/main" id="{9ADE8083-4247-562D-E4E8-F1FB8268ED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288" y="2378355"/>
            <a:ext cx="2660783" cy="17731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6464254-D77E-D698-57D6-2630AF4116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085" y="4404669"/>
            <a:ext cx="2755403" cy="18362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E9F40C23-A171-C04E-565C-7767048056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20" y="4404669"/>
            <a:ext cx="2755405" cy="18362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Picture 2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41083814-6A14-73CD-5CA1-5B96FD7068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500" y="2249530"/>
            <a:ext cx="2598202" cy="19426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Picture 26" descr="A group of people lying on a table&#10;&#10;Description automatically generated">
            <a:extLst>
              <a:ext uri="{FF2B5EF4-FFF2-40B4-BE49-F238E27FC236}">
                <a16:creationId xmlns:a16="http://schemas.microsoft.com/office/drawing/2014/main" id="{F75BAE7E-C7B5-A512-4D51-19D8BB1FF8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519" y="4504912"/>
            <a:ext cx="2765665" cy="1843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Picture 28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262F8DEE-14C7-AA7F-4706-C12D783282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594" y="2242190"/>
            <a:ext cx="2915065" cy="19426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" name="Picture 30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CCCC57DB-54B5-C019-3865-67A40216A7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500" y="4484558"/>
            <a:ext cx="2685480" cy="17896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 descr="A black and grey logo&#10;&#10;Description automatically generated">
            <a:extLst>
              <a:ext uri="{FF2B5EF4-FFF2-40B4-BE49-F238E27FC236}">
                <a16:creationId xmlns:a16="http://schemas.microsoft.com/office/drawing/2014/main" id="{73C660BD-C9E6-3CFE-EA10-1C43E1869F0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" y="551679"/>
            <a:ext cx="1855699" cy="615923"/>
          </a:xfrm>
          <a:prstGeom prst="rect">
            <a:avLst/>
          </a:prstGeom>
        </p:spPr>
      </p:pic>
      <p:pic>
        <p:nvPicPr>
          <p:cNvPr id="4" name="Picture 3" descr="A heart shaped logo with a house and tools in it&#10;&#10;Description automatically generated">
            <a:extLst>
              <a:ext uri="{FF2B5EF4-FFF2-40B4-BE49-F238E27FC236}">
                <a16:creationId xmlns:a16="http://schemas.microsoft.com/office/drawing/2014/main" id="{D089D2F2-DEEA-E72F-C5B5-6A4130CB2B2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0" t="25475" r="28940" b="30006"/>
          <a:stretch/>
        </p:blipFill>
        <p:spPr>
          <a:xfrm>
            <a:off x="10554511" y="483394"/>
            <a:ext cx="1002488" cy="1059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407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E23708A-6E4B-F688-87CB-EFE5BBBB88CD}"/>
              </a:ext>
            </a:extLst>
          </p:cNvPr>
          <p:cNvSpPr txBox="1"/>
          <p:nvPr/>
        </p:nvSpPr>
        <p:spPr>
          <a:xfrm>
            <a:off x="5321300" y="29847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IN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2C1D814-F8D2-4EB6-6639-FD62A678ABD3}"/>
              </a:ext>
            </a:extLst>
          </p:cNvPr>
          <p:cNvSpPr/>
          <p:nvPr/>
        </p:nvSpPr>
        <p:spPr>
          <a:xfrm>
            <a:off x="-12700" y="-12700"/>
            <a:ext cx="12204700" cy="27543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B9E12D8-8DA8-854B-2F9F-E2E6D90F3E19}"/>
              </a:ext>
            </a:extLst>
          </p:cNvPr>
          <p:cNvSpPr/>
          <p:nvPr/>
        </p:nvSpPr>
        <p:spPr>
          <a:xfrm>
            <a:off x="-12700" y="6582569"/>
            <a:ext cx="12204700" cy="27543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83F540-5472-3F8F-9B50-4CB5991276DC}"/>
              </a:ext>
            </a:extLst>
          </p:cNvPr>
          <p:cNvSpPr/>
          <p:nvPr/>
        </p:nvSpPr>
        <p:spPr>
          <a:xfrm>
            <a:off x="1488645" y="1137314"/>
            <a:ext cx="331020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IN" sz="2000" b="1" i="1" dirty="0">
                <a:solidFill>
                  <a:srgbClr val="FF0000"/>
                </a:solidFill>
                <a:latin typeface="Rockwell" panose="02060603020205020403" pitchFamily="18" charset="0"/>
              </a:rPr>
              <a:t>In association with </a:t>
            </a:r>
          </a:p>
          <a:p>
            <a:pPr algn="ctr"/>
            <a:r>
              <a:rPr lang="en-IN" sz="2000" b="1" i="1" dirty="0" err="1">
                <a:solidFill>
                  <a:srgbClr val="FF0000"/>
                </a:solidFill>
                <a:latin typeface="Rockwell" panose="02060603020205020403" pitchFamily="18" charset="0"/>
              </a:rPr>
              <a:t>Rajindra</a:t>
            </a:r>
            <a:r>
              <a:rPr lang="en-IN" sz="2000" b="1" i="1" dirty="0">
                <a:solidFill>
                  <a:srgbClr val="FF0000"/>
                </a:solidFill>
                <a:latin typeface="Rockwell" panose="02060603020205020403" pitchFamily="18" charset="0"/>
              </a:rPr>
              <a:t> Hospital, Patiala</a:t>
            </a:r>
          </a:p>
          <a:p>
            <a:pPr algn="ctr"/>
            <a:r>
              <a:rPr lang="en-US" sz="2000" b="1" i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ckwell" panose="02060603020205020403" pitchFamily="18" charset="0"/>
              </a:rPr>
              <a:t>31</a:t>
            </a:r>
            <a:r>
              <a:rPr lang="en-US" sz="2000" b="1" i="1" cap="none" spc="0" baseline="30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ckwell" panose="02060603020205020403" pitchFamily="18" charset="0"/>
              </a:rPr>
              <a:t>st</a:t>
            </a:r>
            <a:r>
              <a:rPr lang="en-US" sz="2000" b="1" i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ckwell" panose="02060603020205020403" pitchFamily="18" charset="0"/>
              </a:rPr>
              <a:t> Jan 2017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47967BE-9D0D-F23C-F213-5E6531DBA7AD}"/>
              </a:ext>
            </a:extLst>
          </p:cNvPr>
          <p:cNvSpPr/>
          <p:nvPr/>
        </p:nvSpPr>
        <p:spPr>
          <a:xfrm>
            <a:off x="6752181" y="1150865"/>
            <a:ext cx="465383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IN" sz="2000" b="1" i="1" dirty="0">
                <a:solidFill>
                  <a:srgbClr val="FF0000"/>
                </a:solidFill>
                <a:latin typeface="Rockwell" panose="02060603020205020403" pitchFamily="18" charset="0"/>
              </a:rPr>
              <a:t>In association with </a:t>
            </a:r>
          </a:p>
          <a:p>
            <a:pPr algn="ctr"/>
            <a:r>
              <a:rPr lang="en-IN" sz="2000" b="1" i="1" dirty="0">
                <a:solidFill>
                  <a:srgbClr val="FF0000"/>
                </a:solidFill>
                <a:latin typeface="Rockwell" panose="02060603020205020403" pitchFamily="18" charset="0"/>
              </a:rPr>
              <a:t>Govt. Medical College &amp; Hospital</a:t>
            </a:r>
          </a:p>
          <a:p>
            <a:pPr algn="ctr"/>
            <a:r>
              <a:rPr lang="en-IN" sz="2000" b="1" i="1" dirty="0">
                <a:solidFill>
                  <a:srgbClr val="FF0000"/>
                </a:solidFill>
                <a:latin typeface="Rockwell" panose="02060603020205020403" pitchFamily="18" charset="0"/>
              </a:rPr>
              <a:t>Sector 32,</a:t>
            </a:r>
            <a:r>
              <a:rPr lang="en-US" sz="2000" b="1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ckwell" panose="02060603020205020403" pitchFamily="18" charset="0"/>
              </a:rPr>
              <a:t>Chandigarh | </a:t>
            </a:r>
            <a:r>
              <a:rPr lang="en-US" sz="2000" b="1" i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ckwell" panose="02060603020205020403" pitchFamily="18" charset="0"/>
              </a:rPr>
              <a:t>16</a:t>
            </a:r>
            <a:r>
              <a:rPr lang="en-US" sz="2000" b="1" i="1" cap="none" spc="0" baseline="30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ckwell" panose="02060603020205020403" pitchFamily="18" charset="0"/>
              </a:rPr>
              <a:t>th</a:t>
            </a:r>
            <a:r>
              <a:rPr lang="en-US" sz="2000" b="1" i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ckwell" panose="02060603020205020403" pitchFamily="18" charset="0"/>
              </a:rPr>
              <a:t> Feb 2017</a:t>
            </a:r>
          </a:p>
        </p:txBody>
      </p:sp>
      <p:pic>
        <p:nvPicPr>
          <p:cNvPr id="3" name="Picture 2" descr="A group of people in a room&#10;&#10;Description automatically generated">
            <a:extLst>
              <a:ext uri="{FF2B5EF4-FFF2-40B4-BE49-F238E27FC236}">
                <a16:creationId xmlns:a16="http://schemas.microsoft.com/office/drawing/2014/main" id="{7937CAEC-B7B0-62F2-FE62-5F5060F2BF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35" y="2312893"/>
            <a:ext cx="2897537" cy="20777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5B9BD100-5C56-7F03-603E-D8B58D9F3F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812" y="2339591"/>
            <a:ext cx="2658952" cy="20777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A group of people in a room&#10;&#10;Description automatically generated">
            <a:extLst>
              <a:ext uri="{FF2B5EF4-FFF2-40B4-BE49-F238E27FC236}">
                <a16:creationId xmlns:a16="http://schemas.microsoft.com/office/drawing/2014/main" id="{FA26CDCD-5EB1-5D4F-A6E4-7B978D1DE2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7" y="4543162"/>
            <a:ext cx="2898000" cy="20369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 descr="A group of people standing around a sign&#10;&#10;Description automatically generated">
            <a:extLst>
              <a:ext uri="{FF2B5EF4-FFF2-40B4-BE49-F238E27FC236}">
                <a16:creationId xmlns:a16="http://schemas.microsoft.com/office/drawing/2014/main" id="{6BD17491-0BC1-2833-EAD5-79DA125637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812" y="4530182"/>
            <a:ext cx="2658952" cy="21045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 descr="A group of people standing in front of a sign&#10;&#10;Description automatically generated">
            <a:extLst>
              <a:ext uri="{FF2B5EF4-FFF2-40B4-BE49-F238E27FC236}">
                <a16:creationId xmlns:a16="http://schemas.microsoft.com/office/drawing/2014/main" id="{062E5342-08F3-ACC1-9F3D-88EE48C4B1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9897" y="4530182"/>
            <a:ext cx="2898690" cy="2049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Picture 23" descr="A person lying on a bed with a doctor in the background&#10;&#10;Description automatically generated">
            <a:extLst>
              <a:ext uri="{FF2B5EF4-FFF2-40B4-BE49-F238E27FC236}">
                <a16:creationId xmlns:a16="http://schemas.microsoft.com/office/drawing/2014/main" id="{CEC57114-5D54-C15B-B096-6184239952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9897" y="2367499"/>
            <a:ext cx="2856811" cy="20231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Picture 27" descr="A group of people around a person lying on a bed&#10;&#10;Description automatically generated">
            <a:extLst>
              <a:ext uri="{FF2B5EF4-FFF2-40B4-BE49-F238E27FC236}">
                <a16:creationId xmlns:a16="http://schemas.microsoft.com/office/drawing/2014/main" id="{D989F05B-C7AA-8433-A71E-75097FC968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694" y="4515559"/>
            <a:ext cx="2898690" cy="21045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" name="Picture 31" descr="A group of people in a room&#10;&#10;Description automatically generated">
            <a:extLst>
              <a:ext uri="{FF2B5EF4-FFF2-40B4-BE49-F238E27FC236}">
                <a16:creationId xmlns:a16="http://schemas.microsoft.com/office/drawing/2014/main" id="{4EB294BA-14B0-B875-663F-07760184559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694" y="2339591"/>
            <a:ext cx="2898690" cy="20510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 descr="A black and grey logo&#10;&#10;Description automatically generated">
            <a:extLst>
              <a:ext uri="{FF2B5EF4-FFF2-40B4-BE49-F238E27FC236}">
                <a16:creationId xmlns:a16="http://schemas.microsoft.com/office/drawing/2014/main" id="{2BC5AE91-F727-C4C0-6447-62F9A4AB75C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" y="551679"/>
            <a:ext cx="1855699" cy="615923"/>
          </a:xfrm>
          <a:prstGeom prst="rect">
            <a:avLst/>
          </a:prstGeom>
        </p:spPr>
      </p:pic>
      <p:pic>
        <p:nvPicPr>
          <p:cNvPr id="4" name="Picture 3" descr="A heart shaped logo with a house and tools in it&#10;&#10;Description automatically generated">
            <a:extLst>
              <a:ext uri="{FF2B5EF4-FFF2-40B4-BE49-F238E27FC236}">
                <a16:creationId xmlns:a16="http://schemas.microsoft.com/office/drawing/2014/main" id="{F6A6444B-C763-B14D-DBF3-625311463BA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0" t="25475" r="28940" b="30006"/>
          <a:stretch/>
        </p:blipFill>
        <p:spPr>
          <a:xfrm>
            <a:off x="10554511" y="483394"/>
            <a:ext cx="1002488" cy="1059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363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E23708A-6E4B-F688-87CB-EFE5BBBB88CD}"/>
              </a:ext>
            </a:extLst>
          </p:cNvPr>
          <p:cNvSpPr txBox="1"/>
          <p:nvPr/>
        </p:nvSpPr>
        <p:spPr>
          <a:xfrm>
            <a:off x="5321300" y="29847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IN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2C1D814-F8D2-4EB6-6639-FD62A678ABD3}"/>
              </a:ext>
            </a:extLst>
          </p:cNvPr>
          <p:cNvSpPr/>
          <p:nvPr/>
        </p:nvSpPr>
        <p:spPr>
          <a:xfrm>
            <a:off x="-12700" y="-12700"/>
            <a:ext cx="12204700" cy="27543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B9E12D8-8DA8-854B-2F9F-E2E6D90F3E19}"/>
              </a:ext>
            </a:extLst>
          </p:cNvPr>
          <p:cNvSpPr/>
          <p:nvPr/>
        </p:nvSpPr>
        <p:spPr>
          <a:xfrm>
            <a:off x="-12700" y="6582569"/>
            <a:ext cx="12204700" cy="27543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83F540-5472-3F8F-9B50-4CB5991276DC}"/>
              </a:ext>
            </a:extLst>
          </p:cNvPr>
          <p:cNvSpPr/>
          <p:nvPr/>
        </p:nvSpPr>
        <p:spPr>
          <a:xfrm>
            <a:off x="1488645" y="1137314"/>
            <a:ext cx="331020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IN" sz="2000" b="1" i="1" dirty="0">
                <a:solidFill>
                  <a:srgbClr val="FF0000"/>
                </a:solidFill>
                <a:latin typeface="Rockwell" panose="02060603020205020403" pitchFamily="18" charset="0"/>
              </a:rPr>
              <a:t>In association with </a:t>
            </a:r>
          </a:p>
          <a:p>
            <a:pPr algn="ctr"/>
            <a:r>
              <a:rPr lang="en-IN" sz="2000" b="1" i="1" dirty="0" err="1">
                <a:solidFill>
                  <a:srgbClr val="FF0000"/>
                </a:solidFill>
                <a:latin typeface="Rockwell" panose="02060603020205020403" pitchFamily="18" charset="0"/>
              </a:rPr>
              <a:t>Rajindra</a:t>
            </a:r>
            <a:r>
              <a:rPr lang="en-IN" sz="2000" b="1" i="1" dirty="0">
                <a:solidFill>
                  <a:srgbClr val="FF0000"/>
                </a:solidFill>
                <a:latin typeface="Rockwell" panose="02060603020205020403" pitchFamily="18" charset="0"/>
              </a:rPr>
              <a:t> Hospital, Patiala</a:t>
            </a:r>
          </a:p>
          <a:p>
            <a:pPr algn="ctr"/>
            <a:r>
              <a:rPr lang="en-US" sz="2000" b="1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ckwell" panose="02060603020205020403" pitchFamily="18" charset="0"/>
              </a:rPr>
              <a:t>5</a:t>
            </a:r>
            <a:r>
              <a:rPr lang="en-US" sz="2000" b="1" i="1" baseline="30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ckwell" panose="02060603020205020403" pitchFamily="18" charset="0"/>
              </a:rPr>
              <a:t>th</a:t>
            </a:r>
            <a:r>
              <a:rPr lang="en-US" sz="2000" b="1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ckwell" panose="02060603020205020403" pitchFamily="18" charset="0"/>
              </a:rPr>
              <a:t> May </a:t>
            </a:r>
            <a:r>
              <a:rPr lang="en-US" sz="2000" b="1" i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ckwell" panose="02060603020205020403" pitchFamily="18" charset="0"/>
              </a:rPr>
              <a:t>2017</a:t>
            </a:r>
          </a:p>
          <a:p>
            <a:pPr algn="ctr"/>
            <a:endParaRPr lang="en-US" sz="2000" b="1" i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Rockwell" panose="02060603020205020403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47967BE-9D0D-F23C-F213-5E6531DBA7AD}"/>
              </a:ext>
            </a:extLst>
          </p:cNvPr>
          <p:cNvSpPr/>
          <p:nvPr/>
        </p:nvSpPr>
        <p:spPr>
          <a:xfrm>
            <a:off x="7067972" y="1150865"/>
            <a:ext cx="402225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IN" sz="2000" b="1" i="1" dirty="0">
                <a:solidFill>
                  <a:srgbClr val="FF0000"/>
                </a:solidFill>
                <a:latin typeface="Rockwell" panose="02060603020205020403" pitchFamily="18" charset="0"/>
              </a:rPr>
              <a:t>In association with </a:t>
            </a:r>
          </a:p>
          <a:p>
            <a:pPr algn="ctr"/>
            <a:r>
              <a:rPr lang="en-IN" sz="2000" b="1" i="1" dirty="0">
                <a:solidFill>
                  <a:srgbClr val="FF0000"/>
                </a:solidFill>
                <a:latin typeface="Rockwell" panose="02060603020205020403" pitchFamily="18" charset="0"/>
              </a:rPr>
              <a:t>A P Jain Civil Hospital, Rajpura</a:t>
            </a:r>
          </a:p>
          <a:p>
            <a:pPr algn="ctr"/>
            <a:r>
              <a:rPr lang="en-US" sz="2000" b="1" i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ckwell" panose="02060603020205020403" pitchFamily="18" charset="0"/>
              </a:rPr>
              <a:t>10</a:t>
            </a:r>
            <a:r>
              <a:rPr lang="en-US" sz="2000" b="1" i="1" cap="none" spc="0" baseline="30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ckwell" panose="02060603020205020403" pitchFamily="18" charset="0"/>
              </a:rPr>
              <a:t>th</a:t>
            </a:r>
            <a:r>
              <a:rPr lang="en-US" sz="2000" b="1" i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ckwell" panose="02060603020205020403" pitchFamily="18" charset="0"/>
              </a:rPr>
              <a:t> May 2017</a:t>
            </a:r>
          </a:p>
          <a:p>
            <a:pPr algn="ctr"/>
            <a:endParaRPr lang="en-US" sz="2000" b="1" i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Rockwell" panose="02060603020205020403" pitchFamily="18" charset="0"/>
            </a:endParaRPr>
          </a:p>
        </p:txBody>
      </p:sp>
      <p:pic>
        <p:nvPicPr>
          <p:cNvPr id="7" name="Picture 6" descr="A group of people around a person lying on a bed&#10;&#10;Description automatically generated">
            <a:extLst>
              <a:ext uri="{FF2B5EF4-FFF2-40B4-BE49-F238E27FC236}">
                <a16:creationId xmlns:a16="http://schemas.microsoft.com/office/drawing/2014/main" id="{B3A087BE-C2FE-3A61-9CE0-A562F9354B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018" y="4303377"/>
            <a:ext cx="2889314" cy="2020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 descr="A group of people performing an emergency medical procedure&#10;&#10;Description automatically generated">
            <a:extLst>
              <a:ext uri="{FF2B5EF4-FFF2-40B4-BE49-F238E27FC236}">
                <a16:creationId xmlns:a16="http://schemas.microsoft.com/office/drawing/2014/main" id="{8464F286-50E9-699B-C469-F10C5774E8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8" y="2221150"/>
            <a:ext cx="2889316" cy="19254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 descr="A group of people lying on a table&#10;&#10;Description automatically generated">
            <a:extLst>
              <a:ext uri="{FF2B5EF4-FFF2-40B4-BE49-F238E27FC236}">
                <a16:creationId xmlns:a16="http://schemas.microsoft.com/office/drawing/2014/main" id="{174C70AE-7A4E-E44A-F58B-351E003751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018" y="2208304"/>
            <a:ext cx="2889315" cy="1938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 descr="A group of people in a room&#10;&#10;Description automatically generated">
            <a:extLst>
              <a:ext uri="{FF2B5EF4-FFF2-40B4-BE49-F238E27FC236}">
                <a16:creationId xmlns:a16="http://schemas.microsoft.com/office/drawing/2014/main" id="{BFDB9220-1659-FC2C-F0EF-35FF211F0D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8" y="4303377"/>
            <a:ext cx="2889316" cy="2020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" name="Picture 37" descr="A group of people standing around a person lying on a bed&#10;&#10;Description automatically generated">
            <a:extLst>
              <a:ext uri="{FF2B5EF4-FFF2-40B4-BE49-F238E27FC236}">
                <a16:creationId xmlns:a16="http://schemas.microsoft.com/office/drawing/2014/main" id="{46668272-F350-D66A-A580-34F8E5C68D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643" y="4319375"/>
            <a:ext cx="2853213" cy="2020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" name="Picture 39" descr="A group of people standing around a person lying on a bed&#10;&#10;Description automatically generated">
            <a:extLst>
              <a:ext uri="{FF2B5EF4-FFF2-40B4-BE49-F238E27FC236}">
                <a16:creationId xmlns:a16="http://schemas.microsoft.com/office/drawing/2014/main" id="{4DC5D64E-33A5-FE9D-0AD5-E8AB675247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923" y="2181876"/>
            <a:ext cx="2900933" cy="193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2" name="Picture 41" descr="A group of people lying on the floor&#10;&#10;Description automatically generated">
            <a:extLst>
              <a:ext uri="{FF2B5EF4-FFF2-40B4-BE49-F238E27FC236}">
                <a16:creationId xmlns:a16="http://schemas.microsoft.com/office/drawing/2014/main" id="{C4F08988-A4C2-9461-D80E-91764FAEFD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371" y="4303377"/>
            <a:ext cx="2900933" cy="2020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4" name="Picture 43" descr="A group of people standing around a person lying on a bed&#10;&#10;Description automatically generated">
            <a:extLst>
              <a:ext uri="{FF2B5EF4-FFF2-40B4-BE49-F238E27FC236}">
                <a16:creationId xmlns:a16="http://schemas.microsoft.com/office/drawing/2014/main" id="{838CFC2D-817E-5ABB-B022-93E69E82115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371" y="2215363"/>
            <a:ext cx="2898000" cy="19312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 descr="A black and grey logo&#10;&#10;Description automatically generated">
            <a:extLst>
              <a:ext uri="{FF2B5EF4-FFF2-40B4-BE49-F238E27FC236}">
                <a16:creationId xmlns:a16="http://schemas.microsoft.com/office/drawing/2014/main" id="{F99CEEF5-5566-D0EF-3C39-A55A9867307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" y="551679"/>
            <a:ext cx="1855699" cy="615923"/>
          </a:xfrm>
          <a:prstGeom prst="rect">
            <a:avLst/>
          </a:prstGeom>
        </p:spPr>
      </p:pic>
      <p:pic>
        <p:nvPicPr>
          <p:cNvPr id="4" name="Picture 3" descr="A heart shaped logo with a house and tools in it&#10;&#10;Description automatically generated">
            <a:extLst>
              <a:ext uri="{FF2B5EF4-FFF2-40B4-BE49-F238E27FC236}">
                <a16:creationId xmlns:a16="http://schemas.microsoft.com/office/drawing/2014/main" id="{D7605AC1-BF8F-351B-C307-E1D01F60A7E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0" t="25475" r="28940" b="30006"/>
          <a:stretch/>
        </p:blipFill>
        <p:spPr>
          <a:xfrm>
            <a:off x="10554511" y="483394"/>
            <a:ext cx="1002488" cy="1059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0587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E23708A-6E4B-F688-87CB-EFE5BBBB88CD}"/>
              </a:ext>
            </a:extLst>
          </p:cNvPr>
          <p:cNvSpPr txBox="1"/>
          <p:nvPr/>
        </p:nvSpPr>
        <p:spPr>
          <a:xfrm>
            <a:off x="5321300" y="29847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IN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2C1D814-F8D2-4EB6-6639-FD62A678ABD3}"/>
              </a:ext>
            </a:extLst>
          </p:cNvPr>
          <p:cNvSpPr/>
          <p:nvPr/>
        </p:nvSpPr>
        <p:spPr>
          <a:xfrm>
            <a:off x="-12700" y="-12700"/>
            <a:ext cx="12204700" cy="27543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B9E12D8-8DA8-854B-2F9F-E2E6D90F3E19}"/>
              </a:ext>
            </a:extLst>
          </p:cNvPr>
          <p:cNvSpPr/>
          <p:nvPr/>
        </p:nvSpPr>
        <p:spPr>
          <a:xfrm>
            <a:off x="-12700" y="6582569"/>
            <a:ext cx="12204700" cy="27543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83F540-5472-3F8F-9B50-4CB5991276DC}"/>
              </a:ext>
            </a:extLst>
          </p:cNvPr>
          <p:cNvSpPr/>
          <p:nvPr/>
        </p:nvSpPr>
        <p:spPr>
          <a:xfrm>
            <a:off x="302272" y="1137314"/>
            <a:ext cx="568296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IN" sz="2000" b="1" i="1" dirty="0">
                <a:solidFill>
                  <a:srgbClr val="FF0000"/>
                </a:solidFill>
                <a:latin typeface="Rockwell" panose="02060603020205020403" pitchFamily="18" charset="0"/>
              </a:rPr>
              <a:t>In association with </a:t>
            </a:r>
          </a:p>
          <a:p>
            <a:pPr algn="ctr"/>
            <a:r>
              <a:rPr lang="en-IN" sz="2000" b="1" dirty="0">
                <a:solidFill>
                  <a:srgbClr val="FF0000"/>
                </a:solidFill>
                <a:latin typeface="Rockwell" panose="02060603020205020403" pitchFamily="18" charset="0"/>
              </a:rPr>
              <a:t>PGIMER, Chandigarh &amp; </a:t>
            </a:r>
            <a:r>
              <a:rPr lang="en-IN" sz="2000" b="1" dirty="0" err="1">
                <a:solidFill>
                  <a:srgbClr val="FF0000"/>
                </a:solidFill>
                <a:latin typeface="Rockwell" panose="02060603020205020403" pitchFamily="18" charset="0"/>
              </a:rPr>
              <a:t>Rajindra</a:t>
            </a:r>
            <a:r>
              <a:rPr lang="en-IN" sz="2000" b="1" dirty="0">
                <a:solidFill>
                  <a:srgbClr val="FF0000"/>
                </a:solidFill>
                <a:latin typeface="Rockwell" panose="02060603020205020403" pitchFamily="18" charset="0"/>
              </a:rPr>
              <a:t> Hospital, </a:t>
            </a:r>
          </a:p>
          <a:p>
            <a:pPr algn="ctr"/>
            <a:r>
              <a:rPr lang="en-IN" sz="2000" b="1" dirty="0" err="1">
                <a:solidFill>
                  <a:srgbClr val="FF0000"/>
                </a:solidFill>
                <a:latin typeface="Rockwell" panose="02060603020205020403" pitchFamily="18" charset="0"/>
              </a:rPr>
              <a:t>Paitala</a:t>
            </a:r>
            <a:r>
              <a:rPr lang="en-IN" sz="2000" b="1" dirty="0">
                <a:solidFill>
                  <a:srgbClr val="FF0000"/>
                </a:solidFill>
                <a:latin typeface="Rockwell" panose="02060603020205020403" pitchFamily="18" charset="0"/>
              </a:rPr>
              <a:t> |</a:t>
            </a:r>
            <a:r>
              <a:rPr lang="en-US" sz="2000" b="1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ckwell" panose="02060603020205020403" pitchFamily="18" charset="0"/>
              </a:rPr>
              <a:t>16</a:t>
            </a:r>
            <a:r>
              <a:rPr lang="en-US" sz="2000" b="1" i="1" baseline="30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ckwell" panose="02060603020205020403" pitchFamily="18" charset="0"/>
              </a:rPr>
              <a:t>th</a:t>
            </a:r>
            <a:r>
              <a:rPr lang="en-US" sz="2000" b="1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ckwell" panose="02060603020205020403" pitchFamily="18" charset="0"/>
              </a:rPr>
              <a:t> Feb </a:t>
            </a:r>
            <a:r>
              <a:rPr lang="en-US" sz="2000" b="1" i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ckwell" panose="02060603020205020403" pitchFamily="18" charset="0"/>
              </a:rPr>
              <a:t>2018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47967BE-9D0D-F23C-F213-5E6531DBA7AD}"/>
              </a:ext>
            </a:extLst>
          </p:cNvPr>
          <p:cNvSpPr/>
          <p:nvPr/>
        </p:nvSpPr>
        <p:spPr>
          <a:xfrm>
            <a:off x="7100032" y="1150865"/>
            <a:ext cx="395813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IN" sz="2000" b="1" i="1" dirty="0">
                <a:solidFill>
                  <a:srgbClr val="FF0000"/>
                </a:solidFill>
                <a:latin typeface="Rockwell" panose="02060603020205020403" pitchFamily="18" charset="0"/>
              </a:rPr>
              <a:t>In association with </a:t>
            </a:r>
          </a:p>
          <a:p>
            <a:pPr algn="ctr"/>
            <a:r>
              <a:rPr lang="en-IN" sz="2000" b="1" i="1" dirty="0">
                <a:solidFill>
                  <a:srgbClr val="FF0000"/>
                </a:solidFill>
                <a:latin typeface="Rockwell" panose="02060603020205020403" pitchFamily="18" charset="0"/>
              </a:rPr>
              <a:t>A P Jain Civil Hospital, Rajpura</a:t>
            </a:r>
          </a:p>
          <a:p>
            <a:pPr algn="ctr"/>
            <a:r>
              <a:rPr lang="en-US" sz="2000" b="1" i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ckwell" panose="02060603020205020403" pitchFamily="18" charset="0"/>
              </a:rPr>
              <a:t>13</a:t>
            </a:r>
            <a:r>
              <a:rPr lang="en-US" sz="2000" b="1" i="1" cap="none" spc="0" baseline="30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ckwell" panose="02060603020205020403" pitchFamily="18" charset="0"/>
              </a:rPr>
              <a:t>th</a:t>
            </a:r>
            <a:r>
              <a:rPr lang="en-US" sz="2000" b="1" i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ckwell" panose="02060603020205020403" pitchFamily="18" charset="0"/>
              </a:rPr>
              <a:t> April 2018</a:t>
            </a:r>
          </a:p>
        </p:txBody>
      </p:sp>
      <p:pic>
        <p:nvPicPr>
          <p:cNvPr id="3" name="Picture 2" descr="A group of people around a table&#10;&#10;Description automatically generated">
            <a:extLst>
              <a:ext uri="{FF2B5EF4-FFF2-40B4-BE49-F238E27FC236}">
                <a16:creationId xmlns:a16="http://schemas.microsoft.com/office/drawing/2014/main" id="{F0FEAC33-6AF9-A316-B86C-5F5EC14568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445" y="4468225"/>
            <a:ext cx="2900933" cy="1933200"/>
          </a:xfrm>
          <a:prstGeom prst="rect">
            <a:avLst/>
          </a:prstGeom>
        </p:spPr>
      </p:pic>
      <p:pic>
        <p:nvPicPr>
          <p:cNvPr id="12" name="Picture 11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6EC8D7A5-63E0-C308-BC07-C9FD1CC88C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64" y="4468225"/>
            <a:ext cx="2900933" cy="1933200"/>
          </a:xfrm>
          <a:prstGeom prst="rect">
            <a:avLst/>
          </a:prstGeom>
        </p:spPr>
      </p:pic>
      <p:pic>
        <p:nvPicPr>
          <p:cNvPr id="16" name="Picture 15" descr="A group of people around a person lying on a table&#10;&#10;Description automatically generated">
            <a:extLst>
              <a:ext uri="{FF2B5EF4-FFF2-40B4-BE49-F238E27FC236}">
                <a16:creationId xmlns:a16="http://schemas.microsoft.com/office/drawing/2014/main" id="{58C5644F-858E-07B5-3329-97D652D0D0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795" y="2258172"/>
            <a:ext cx="2900933" cy="1933200"/>
          </a:xfrm>
          <a:prstGeom prst="rect">
            <a:avLst/>
          </a:prstGeom>
        </p:spPr>
      </p:pic>
      <p:pic>
        <p:nvPicPr>
          <p:cNvPr id="19" name="Picture 18" descr="A group of people standing around a person lying on a bed&#10;&#10;Description automatically generated">
            <a:extLst>
              <a:ext uri="{FF2B5EF4-FFF2-40B4-BE49-F238E27FC236}">
                <a16:creationId xmlns:a16="http://schemas.microsoft.com/office/drawing/2014/main" id="{ECB9F6FC-031E-C691-C13C-11F43B8991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65" y="2258172"/>
            <a:ext cx="2900933" cy="1933200"/>
          </a:xfrm>
          <a:prstGeom prst="rect">
            <a:avLst/>
          </a:prstGeom>
        </p:spPr>
      </p:pic>
      <p:pic>
        <p:nvPicPr>
          <p:cNvPr id="22" name="Picture 21" descr="A group of people lying on a bed&#10;&#10;Description automatically generated">
            <a:extLst>
              <a:ext uri="{FF2B5EF4-FFF2-40B4-BE49-F238E27FC236}">
                <a16:creationId xmlns:a16="http://schemas.microsoft.com/office/drawing/2014/main" id="{FE5746CB-3F3B-7E9A-2D92-4F11B4C151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675" y="4468225"/>
            <a:ext cx="2900933" cy="1933200"/>
          </a:xfrm>
          <a:prstGeom prst="rect">
            <a:avLst/>
          </a:prstGeom>
        </p:spPr>
      </p:pic>
      <p:pic>
        <p:nvPicPr>
          <p:cNvPr id="24" name="Picture 2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72858F69-83C1-15A8-7E0C-9192248D9E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0297" y="2279091"/>
            <a:ext cx="2900933" cy="1933200"/>
          </a:xfrm>
          <a:prstGeom prst="rect">
            <a:avLst/>
          </a:prstGeom>
        </p:spPr>
      </p:pic>
      <p:pic>
        <p:nvPicPr>
          <p:cNvPr id="26" name="Picture 25" descr="A group of people standing in front of a sign&#10;&#10;Description automatically generated">
            <a:extLst>
              <a:ext uri="{FF2B5EF4-FFF2-40B4-BE49-F238E27FC236}">
                <a16:creationId xmlns:a16="http://schemas.microsoft.com/office/drawing/2014/main" id="{ACDE3F1B-79E9-51E9-E46D-BE09008C20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894" y="2273607"/>
            <a:ext cx="2900933" cy="1933200"/>
          </a:xfrm>
          <a:prstGeom prst="rect">
            <a:avLst/>
          </a:prstGeom>
        </p:spPr>
      </p:pic>
      <p:pic>
        <p:nvPicPr>
          <p:cNvPr id="28" name="Picture 2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59EEDF7B-4FC8-0E1C-BDF6-4A0C2F8F73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894" y="4499752"/>
            <a:ext cx="2900933" cy="1933200"/>
          </a:xfrm>
          <a:prstGeom prst="rect">
            <a:avLst/>
          </a:prstGeom>
        </p:spPr>
      </p:pic>
      <p:pic>
        <p:nvPicPr>
          <p:cNvPr id="2" name="Picture 1" descr="A black and grey logo&#10;&#10;Description automatically generated">
            <a:extLst>
              <a:ext uri="{FF2B5EF4-FFF2-40B4-BE49-F238E27FC236}">
                <a16:creationId xmlns:a16="http://schemas.microsoft.com/office/drawing/2014/main" id="{6D83BAB4-A7E2-06F0-C787-0CDFAF896BA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" y="551679"/>
            <a:ext cx="1855699" cy="615923"/>
          </a:xfrm>
          <a:prstGeom prst="rect">
            <a:avLst/>
          </a:prstGeom>
        </p:spPr>
      </p:pic>
      <p:pic>
        <p:nvPicPr>
          <p:cNvPr id="4" name="Picture 3" descr="A heart shaped logo with a house and tools in it&#10;&#10;Description automatically generated">
            <a:extLst>
              <a:ext uri="{FF2B5EF4-FFF2-40B4-BE49-F238E27FC236}">
                <a16:creationId xmlns:a16="http://schemas.microsoft.com/office/drawing/2014/main" id="{1CCDBBEB-24B8-F69F-BEEF-E2120D2531D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0" t="25475" r="28940" b="30006"/>
          <a:stretch/>
        </p:blipFill>
        <p:spPr>
          <a:xfrm>
            <a:off x="10554511" y="483394"/>
            <a:ext cx="1002488" cy="1059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0330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E23708A-6E4B-F688-87CB-EFE5BBBB88CD}"/>
              </a:ext>
            </a:extLst>
          </p:cNvPr>
          <p:cNvSpPr txBox="1"/>
          <p:nvPr/>
        </p:nvSpPr>
        <p:spPr>
          <a:xfrm>
            <a:off x="5321300" y="29847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IN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2C1D814-F8D2-4EB6-6639-FD62A678ABD3}"/>
              </a:ext>
            </a:extLst>
          </p:cNvPr>
          <p:cNvSpPr/>
          <p:nvPr/>
        </p:nvSpPr>
        <p:spPr>
          <a:xfrm>
            <a:off x="-12700" y="-12700"/>
            <a:ext cx="12204700" cy="27543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B9E12D8-8DA8-854B-2F9F-E2E6D90F3E19}"/>
              </a:ext>
            </a:extLst>
          </p:cNvPr>
          <p:cNvSpPr/>
          <p:nvPr/>
        </p:nvSpPr>
        <p:spPr>
          <a:xfrm>
            <a:off x="-12700" y="6582569"/>
            <a:ext cx="12204700" cy="27543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83F540-5472-3F8F-9B50-4CB5991276DC}"/>
              </a:ext>
            </a:extLst>
          </p:cNvPr>
          <p:cNvSpPr/>
          <p:nvPr/>
        </p:nvSpPr>
        <p:spPr>
          <a:xfrm>
            <a:off x="1488646" y="1137314"/>
            <a:ext cx="331020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IN" sz="2000" b="1" i="1" dirty="0">
                <a:solidFill>
                  <a:srgbClr val="FF0000"/>
                </a:solidFill>
                <a:latin typeface="Rockwell" panose="02060603020205020403" pitchFamily="18" charset="0"/>
              </a:rPr>
              <a:t>In association with </a:t>
            </a:r>
          </a:p>
          <a:p>
            <a:pPr algn="ctr"/>
            <a:r>
              <a:rPr lang="en-IN" sz="2000" b="1" i="1" dirty="0" err="1">
                <a:solidFill>
                  <a:srgbClr val="FF0000"/>
                </a:solidFill>
                <a:latin typeface="Rockwell" panose="02060603020205020403" pitchFamily="18" charset="0"/>
              </a:rPr>
              <a:t>Rajindra</a:t>
            </a:r>
            <a:r>
              <a:rPr lang="en-IN" sz="2000" b="1" i="1" dirty="0">
                <a:solidFill>
                  <a:srgbClr val="FF0000"/>
                </a:solidFill>
                <a:latin typeface="Rockwell" panose="02060603020205020403" pitchFamily="18" charset="0"/>
              </a:rPr>
              <a:t> Hospital, Patiala</a:t>
            </a:r>
          </a:p>
          <a:p>
            <a:pPr algn="ctr"/>
            <a:r>
              <a:rPr lang="en-US" sz="2000" b="1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ckwell" panose="02060603020205020403" pitchFamily="18" charset="0"/>
              </a:rPr>
              <a:t>17</a:t>
            </a:r>
            <a:r>
              <a:rPr lang="en-US" sz="2000" b="1" i="1" baseline="30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ckwell" panose="02060603020205020403" pitchFamily="18" charset="0"/>
              </a:rPr>
              <a:t>th</a:t>
            </a:r>
            <a:r>
              <a:rPr lang="en-US" sz="2000" b="1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ckwell" panose="02060603020205020403" pitchFamily="18" charset="0"/>
              </a:rPr>
              <a:t> Jan 2019</a:t>
            </a:r>
            <a:endParaRPr lang="en-US" sz="2000" b="1" i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Rockwell" panose="02060603020205020403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47967BE-9D0D-F23C-F213-5E6531DBA7AD}"/>
              </a:ext>
            </a:extLst>
          </p:cNvPr>
          <p:cNvSpPr/>
          <p:nvPr/>
        </p:nvSpPr>
        <p:spPr>
          <a:xfrm>
            <a:off x="7423998" y="1150865"/>
            <a:ext cx="331020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IN" sz="2000" b="1" i="1" dirty="0">
                <a:solidFill>
                  <a:srgbClr val="FF0000"/>
                </a:solidFill>
                <a:latin typeface="Rockwell" panose="02060603020205020403" pitchFamily="18" charset="0"/>
              </a:rPr>
              <a:t>In association with </a:t>
            </a:r>
          </a:p>
          <a:p>
            <a:pPr algn="ctr"/>
            <a:r>
              <a:rPr lang="en-IN" sz="2000" b="1" i="1" dirty="0" err="1">
                <a:solidFill>
                  <a:srgbClr val="FF0000"/>
                </a:solidFill>
                <a:latin typeface="Rockwell" panose="02060603020205020403" pitchFamily="18" charset="0"/>
              </a:rPr>
              <a:t>Rajindra</a:t>
            </a:r>
            <a:r>
              <a:rPr lang="en-IN" sz="2000" b="1" i="1" dirty="0">
                <a:solidFill>
                  <a:srgbClr val="FF0000"/>
                </a:solidFill>
                <a:latin typeface="Rockwell" panose="02060603020205020403" pitchFamily="18" charset="0"/>
              </a:rPr>
              <a:t> Hospital, Patiala</a:t>
            </a:r>
          </a:p>
          <a:p>
            <a:pPr algn="ctr"/>
            <a:r>
              <a:rPr lang="en-US" sz="2000" b="1" i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ckwell" panose="02060603020205020403" pitchFamily="18" charset="0"/>
              </a:rPr>
              <a:t>23</a:t>
            </a:r>
            <a:r>
              <a:rPr lang="en-US" sz="2000" b="1" i="1" cap="none" spc="0" baseline="30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ckwell" panose="02060603020205020403" pitchFamily="18" charset="0"/>
              </a:rPr>
              <a:t>rd</a:t>
            </a:r>
            <a:r>
              <a:rPr lang="en-US" sz="2000" b="1" i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ckwell" panose="02060603020205020403" pitchFamily="18" charset="0"/>
              </a:rPr>
              <a:t> Jan 2019</a:t>
            </a:r>
          </a:p>
        </p:txBody>
      </p:sp>
      <p:pic>
        <p:nvPicPr>
          <p:cNvPr id="13" name="Picture 12" descr="A group of people attending to a person lying on a table&#10;&#10;Description automatically generated">
            <a:extLst>
              <a:ext uri="{FF2B5EF4-FFF2-40B4-BE49-F238E27FC236}">
                <a16:creationId xmlns:a16="http://schemas.microsoft.com/office/drawing/2014/main" id="{401BE56C-8B80-C4E7-F1AE-BCC3441BE0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941" y="4529863"/>
            <a:ext cx="2900933" cy="193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 descr="Several people lying on a bed&#10;&#10;Description automatically generated">
            <a:extLst>
              <a:ext uri="{FF2B5EF4-FFF2-40B4-BE49-F238E27FC236}">
                <a16:creationId xmlns:a16="http://schemas.microsoft.com/office/drawing/2014/main" id="{FB710E97-10FD-C6E0-A718-1F06E24FA3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54" y="2215544"/>
            <a:ext cx="2900933" cy="193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 descr="Several people lying on the bed&#10;&#10;Description automatically generated">
            <a:extLst>
              <a:ext uri="{FF2B5EF4-FFF2-40B4-BE49-F238E27FC236}">
                <a16:creationId xmlns:a16="http://schemas.microsoft.com/office/drawing/2014/main" id="{F7E0B107-4A4E-4317-64BA-5A5E7C52F6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02" y="4511615"/>
            <a:ext cx="2900933" cy="193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 descr="A group of people standing in front of a sign&#10;&#10;Description automatically generated">
            <a:extLst>
              <a:ext uri="{FF2B5EF4-FFF2-40B4-BE49-F238E27FC236}">
                <a16:creationId xmlns:a16="http://schemas.microsoft.com/office/drawing/2014/main" id="{B7718BAD-04A4-6F9E-B78E-5C1B2AF4B2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067" y="2224175"/>
            <a:ext cx="2900933" cy="193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Picture 26" descr="A group of people standing next to a sign&#10;&#10;Description automatically generated">
            <a:extLst>
              <a:ext uri="{FF2B5EF4-FFF2-40B4-BE49-F238E27FC236}">
                <a16:creationId xmlns:a16="http://schemas.microsoft.com/office/drawing/2014/main" id="{0A5F28AB-966E-EC71-55F3-DF4BDCCD9E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486" y="2243819"/>
            <a:ext cx="2900933" cy="193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Picture 29" descr="People lying on a table&#10;&#10;Description automatically generated">
            <a:extLst>
              <a:ext uri="{FF2B5EF4-FFF2-40B4-BE49-F238E27FC236}">
                <a16:creationId xmlns:a16="http://schemas.microsoft.com/office/drawing/2014/main" id="{F7C25F40-8A75-6CF2-C415-B75214AA9D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0053" y="4555988"/>
            <a:ext cx="2900933" cy="193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" name="Picture 31" descr="A group of people around a table&#10;&#10;Description automatically generated">
            <a:extLst>
              <a:ext uri="{FF2B5EF4-FFF2-40B4-BE49-F238E27FC236}">
                <a16:creationId xmlns:a16="http://schemas.microsoft.com/office/drawing/2014/main" id="{2AB70989-ADCB-5FF8-66F1-14D83E3864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807" y="2219704"/>
            <a:ext cx="2900933" cy="193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" name="Picture 33" descr="A group of people standing in front of a banner&#10;&#10;Description automatically generated">
            <a:extLst>
              <a:ext uri="{FF2B5EF4-FFF2-40B4-BE49-F238E27FC236}">
                <a16:creationId xmlns:a16="http://schemas.microsoft.com/office/drawing/2014/main" id="{0FF7C2F7-7C84-5866-29F1-E40CAED3940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330" y="4541322"/>
            <a:ext cx="2900933" cy="193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 descr="A black and grey logo&#10;&#10;Description automatically generated">
            <a:extLst>
              <a:ext uri="{FF2B5EF4-FFF2-40B4-BE49-F238E27FC236}">
                <a16:creationId xmlns:a16="http://schemas.microsoft.com/office/drawing/2014/main" id="{410CF760-B6EA-B0B4-C982-8C24F80306F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" y="551679"/>
            <a:ext cx="1855699" cy="615923"/>
          </a:xfrm>
          <a:prstGeom prst="rect">
            <a:avLst/>
          </a:prstGeom>
        </p:spPr>
      </p:pic>
      <p:pic>
        <p:nvPicPr>
          <p:cNvPr id="4" name="Picture 3" descr="A heart shaped logo with a house and tools in it&#10;&#10;Description automatically generated">
            <a:extLst>
              <a:ext uri="{FF2B5EF4-FFF2-40B4-BE49-F238E27FC236}">
                <a16:creationId xmlns:a16="http://schemas.microsoft.com/office/drawing/2014/main" id="{2E67B0A4-968C-6632-C3C0-19DB00250AA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0" t="25475" r="28940" b="30006"/>
          <a:stretch/>
        </p:blipFill>
        <p:spPr>
          <a:xfrm>
            <a:off x="10554511" y="483394"/>
            <a:ext cx="1002488" cy="1059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1867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Frosted Glass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402</TotalTime>
  <Words>531</Words>
  <Application>Microsoft Office PowerPoint</Application>
  <PresentationFormat>Widescreen</PresentationFormat>
  <Paragraphs>135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Rockwell</vt:lpstr>
      <vt:lpstr>Wingdings</vt:lpstr>
      <vt:lpstr>Office Theme</vt:lpstr>
      <vt:lpstr>PowerPoint Presentation</vt:lpstr>
      <vt:lpstr> </vt:lpstr>
      <vt:lpstr> 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Sunil Maddan</dc:creator>
  <cp:lastModifiedBy>Sunil Maddan</cp:lastModifiedBy>
  <cp:revision>37</cp:revision>
  <dcterms:created xsi:type="dcterms:W3CDTF">2023-10-16T09:05:23Z</dcterms:created>
  <dcterms:modified xsi:type="dcterms:W3CDTF">2023-10-17T06:26:11Z</dcterms:modified>
</cp:coreProperties>
</file>