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14597-EAA6-42A1-B378-DD8DE296B7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841AFE-3CF0-4F4A-99C6-6FC149C8D7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E94506-9AB0-4333-8D78-D393DAAE8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N" dirty="0"/>
              <a:t>22-11-2024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98A6B9-5FBC-4140-8D86-8A50ED9BD2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FDF873-3D8B-454A-8F1E-29363DDD4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B7CC-E6A7-4D52-B51F-D7700B080BEA}" type="slidenum">
              <a:rPr lang="en-IN" smtClean="0"/>
              <a:t>‹#›</a:t>
            </a:fld>
            <a:endParaRPr lang="en-IN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FB4C5F7-D852-28B5-7F46-DE56BCCE3C0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94" y="23813"/>
            <a:ext cx="1870299" cy="710153"/>
          </a:xfrm>
          <a:prstGeom prst="rect">
            <a:avLst/>
          </a:prstGeom>
        </p:spPr>
      </p:pic>
      <p:pic>
        <p:nvPicPr>
          <p:cNvPr id="12" name="Picture 11" descr="A logo for a medical research centre&#10;&#10;Description automatically generated">
            <a:extLst>
              <a:ext uri="{FF2B5EF4-FFF2-40B4-BE49-F238E27FC236}">
                <a16:creationId xmlns:a16="http://schemas.microsoft.com/office/drawing/2014/main" id="{26DF68D2-F4EA-55AC-56B7-85382D3A4A6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411" t="40808" r="25306" b="41010"/>
          <a:stretch/>
        </p:blipFill>
        <p:spPr>
          <a:xfrm>
            <a:off x="10215418" y="11171"/>
            <a:ext cx="1958588" cy="766727"/>
          </a:xfrm>
          <a:prstGeom prst="rect">
            <a:avLst/>
          </a:prstGeom>
        </p:spPr>
      </p:pic>
      <p:pic>
        <p:nvPicPr>
          <p:cNvPr id="11" name="Picture 10" descr="A circular diagram of different goals&#10;&#10;Description automatically generated">
            <a:extLst>
              <a:ext uri="{FF2B5EF4-FFF2-40B4-BE49-F238E27FC236}">
                <a16:creationId xmlns:a16="http://schemas.microsoft.com/office/drawing/2014/main" id="{A02FF458-04AF-BFEE-0C1B-802C7CEA74F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67" t="7036" r="5690" b="7115"/>
          <a:stretch/>
        </p:blipFill>
        <p:spPr>
          <a:xfrm>
            <a:off x="9370127" y="71842"/>
            <a:ext cx="698217" cy="68472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868E068-E95F-F37A-F4DA-96783D7D49C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0" y="14183"/>
            <a:ext cx="2034309" cy="719784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A24F98F5-93A4-14B9-EFBC-43272811EDB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8293" y="59316"/>
            <a:ext cx="1693107" cy="766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5CB4CA06-6813-8498-B937-B92B6C4CC54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5818" y="0"/>
            <a:ext cx="1715301" cy="733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8A143DA-F8FA-A65B-7E4D-C85B6860B977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5615709" y="30163"/>
            <a:ext cx="1958588" cy="703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3217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19F83D-2A47-4954-97E9-ABE10263CE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726FB2-7546-4B1E-8D7A-431125506C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2133C9-812A-43B2-BBCD-DEB336B22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B79E6-1344-49A9-9963-72007B6E457D}" type="datetimeFigureOut">
              <a:rPr lang="en-IN" smtClean="0"/>
              <a:t>20-11-2024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DD98-6384-4744-99B2-60CB22614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048293-0B77-4C4E-A115-5D418FA7C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B7CC-E6A7-4D52-B51F-D7700B080BE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20171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A3B47D-B15F-4C96-9416-8E194FCE11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B4C0FD-843F-4115-A7F8-BE48E0A249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A2F08B-8E75-4872-A17A-CAC3F8A01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B79E6-1344-49A9-9963-72007B6E457D}" type="datetimeFigureOut">
              <a:rPr lang="en-IN" smtClean="0"/>
              <a:t>20-11-2024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D449C3-DEF0-4628-83CA-AC8DF9734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8757B6-3984-4271-A815-17FDD05D4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B7CC-E6A7-4D52-B51F-D7700B080BE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2458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48742-084E-4E33-8036-CC011DC64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C8E85E-F508-456A-A471-180EA203CF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6265E-F91F-4F58-8974-A9B465907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B79E6-1344-49A9-9963-72007B6E457D}" type="datetimeFigureOut">
              <a:rPr lang="en-IN" smtClean="0"/>
              <a:t>20-11-2024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F103FF-2199-43D1-A7D8-F71D468C9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186DC2-F805-4150-9003-C73CBAD90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B7CC-E6A7-4D52-B51F-D7700B080BE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30163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DF3195-8737-4426-A691-08ED9495B7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182239-375C-4A8E-9D05-B6BE0CA90C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AFD35F-2977-460A-BA2A-43358F88D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B79E6-1344-49A9-9963-72007B6E457D}" type="datetimeFigureOut">
              <a:rPr lang="en-IN" smtClean="0"/>
              <a:t>20-11-2024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B3D6F1-BD7A-4322-AB77-284B392EF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EEB9CE-8E41-4C72-AF6C-F62B1E49D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B7CC-E6A7-4D52-B51F-D7700B080BE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78800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BA099-8438-4039-92ED-1B65518322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BCCD62-A7B5-4E78-BF8A-951F4888CE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97982A-53E4-44EB-B236-4BB1856242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CF1A65-CFAE-4872-943E-0F834119A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B79E6-1344-49A9-9963-72007B6E457D}" type="datetimeFigureOut">
              <a:rPr lang="en-IN" smtClean="0"/>
              <a:t>20-11-2024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DB1B37-AE59-4744-8614-A942373FC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4FA86B-3E39-4D04-8B7E-BB1A632DD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B7CC-E6A7-4D52-B51F-D7700B080BE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70502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27B327-C46E-4473-9F61-C30521E20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EBAEA8-EA0D-4092-8520-D337DECC73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3B791E-A6CD-4E09-AB82-8BBFBBD79B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61CB61-0CD4-499E-9431-9F9AB75BC2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0A91C9-A6D1-4991-B758-01A04E89BA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0AD1164-AE0A-4646-86BE-E8BB11345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B79E6-1344-49A9-9963-72007B6E457D}" type="datetimeFigureOut">
              <a:rPr lang="en-IN" smtClean="0"/>
              <a:t>20-11-2024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ACF9108-C83F-4987-B47D-267B39EA2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92B7223-2637-40CC-8156-7E11420E4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B7CC-E6A7-4D52-B51F-D7700B080BE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14945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829794-E28F-4F06-B96A-7ED9F0733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FA8DD3-0DED-4B35-89EE-E999C916B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B79E6-1344-49A9-9963-72007B6E457D}" type="datetimeFigureOut">
              <a:rPr lang="en-IN" smtClean="0"/>
              <a:t>20-11-2024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47B106-BFF9-4A00-AACC-B2C769A36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38DA0B-2DC9-4B83-BE91-636858F85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B7CC-E6A7-4D52-B51F-D7700B080BE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32065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E4CC000-D8E4-4E64-ACBA-4D7F2F9BA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B79E6-1344-49A9-9963-72007B6E457D}" type="datetimeFigureOut">
              <a:rPr lang="en-IN" smtClean="0"/>
              <a:t>20-11-2024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864DC3-588D-417A-B9A7-223648A11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49A4B1-DFEA-4C9F-A8BC-895E120AB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B7CC-E6A7-4D52-B51F-D7700B080BE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22682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96432-A9BB-404E-BB22-7B153E134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4D11DF-5F51-463D-8667-76822C674A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BA4DF8-1DB5-4768-8D4D-ED30BD2875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85DF50-9186-45D9-AE2A-06CFA35C1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B79E6-1344-49A9-9963-72007B6E457D}" type="datetimeFigureOut">
              <a:rPr lang="en-IN" smtClean="0"/>
              <a:t>20-11-2024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8AC9FB-5BCD-4F55-A275-8BE8C8C03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000438-5D41-47D8-8C58-FB9CEA53B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B7CC-E6A7-4D52-B51F-D7700B080BE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81610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69C865-CE26-400D-830C-9F1E0DD71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7169C7-C1FB-47B5-A8D7-8043717375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FAF506-BE64-45A1-9158-5732C5B1F5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D146BE-E305-4B48-883F-C8A47AE07D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B79E6-1344-49A9-9963-72007B6E457D}" type="datetimeFigureOut">
              <a:rPr lang="en-IN" smtClean="0"/>
              <a:t>20-11-2024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A6593F-5F8A-477D-AE62-F2C291693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C81826-4068-4C26-B51B-23AB5DCC8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B7CC-E6A7-4D52-B51F-D7700B080BE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1966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F4CA391-A27F-46F4-8CEA-24F786C680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B5AEE3-F0E6-4038-BF21-D5ADC3D1DA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0D3E69-6C6E-42BE-980B-5EF6CB00E0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B79E6-1344-49A9-9963-72007B6E457D}" type="datetimeFigureOut">
              <a:rPr lang="en-IN" smtClean="0"/>
              <a:t>20-11-2024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9020B8-E1B8-40AD-812F-6DA8C4A306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2D6FF1-7EB5-4AB4-ADDB-667CBB1C14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AB7CC-E6A7-4D52-B51F-D7700B080BE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03567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4619E7-6706-4BD5-BB82-955C4245E2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966" y="972763"/>
            <a:ext cx="12100034" cy="906708"/>
          </a:xfrm>
        </p:spPr>
        <p:txBody>
          <a:bodyPr>
            <a:noAutofit/>
          </a:bodyPr>
          <a:lstStyle/>
          <a:p>
            <a:br>
              <a:rPr lang="en-US" sz="2400" b="0" i="0" dirty="0">
                <a:solidFill>
                  <a:srgbClr val="FF0000"/>
                </a:solidFill>
                <a:effectLst/>
                <a:latin typeface="+mn-lt"/>
              </a:rPr>
            </a:br>
            <a:r>
              <a:rPr lang="en-US" sz="32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International Conference on Management Growth in Emerging Economies (ICMEE II-2024)</a:t>
            </a:r>
            <a:endParaRPr lang="en-IN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4644F0-E1D9-406D-BA99-60B029352F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016377"/>
            <a:ext cx="9144000" cy="688752"/>
          </a:xfrm>
        </p:spPr>
        <p:txBody>
          <a:bodyPr>
            <a:noAutofit/>
          </a:bodyPr>
          <a:lstStyle/>
          <a:p>
            <a:r>
              <a:rPr lang="en-US" sz="2000" b="1" dirty="0">
                <a:latin typeface="Algerian" panose="04020705040A02060702" pitchFamily="82" charset="0"/>
                <a:cs typeface="Times New Roman" panose="02020603050405020304" pitchFamily="18" charset="0"/>
              </a:rPr>
              <a:t>Track </a:t>
            </a:r>
            <a:r>
              <a:rPr lang="en-US" sz="2000" b="1" dirty="0">
                <a:highlight>
                  <a:srgbClr val="FFFF00"/>
                </a:highlight>
                <a:latin typeface="Algerian" panose="04020705040A02060702" pitchFamily="82" charset="0"/>
                <a:cs typeface="Times New Roman" panose="02020603050405020304" pitchFamily="18" charset="0"/>
              </a:rPr>
              <a:t>Number</a:t>
            </a:r>
            <a:r>
              <a:rPr lang="en-US" sz="2000" b="1" dirty="0">
                <a:latin typeface="Algerian" panose="04020705040A02060702" pitchFamily="82" charset="0"/>
                <a:cs typeface="Times New Roman" panose="02020603050405020304" pitchFamily="18" charset="0"/>
              </a:rPr>
              <a:t>: </a:t>
            </a:r>
            <a:r>
              <a:rPr lang="en-US" sz="2000" b="1" i="0" dirty="0">
                <a:effectLst/>
                <a:highlight>
                  <a:srgbClr val="FFFF00"/>
                </a:highlight>
                <a:latin typeface="Algerian" panose="04020705040A02060702" pitchFamily="82" charset="0"/>
              </a:rPr>
              <a:t>Track Name</a:t>
            </a:r>
            <a:endParaRPr lang="en-US" sz="2000" b="1" dirty="0">
              <a:highlight>
                <a:srgbClr val="FFFF00"/>
              </a:highlight>
              <a:latin typeface="Algerian" panose="04020705040A02060702" pitchFamily="82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 November 2024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1E24AF-F787-41CF-8C82-76A6F471FAAA}"/>
              </a:ext>
            </a:extLst>
          </p:cNvPr>
          <p:cNvSpPr/>
          <p:nvPr/>
        </p:nvSpPr>
        <p:spPr>
          <a:xfrm>
            <a:off x="0" y="2985588"/>
            <a:ext cx="12192000" cy="162910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Bahnschrift" panose="020B0502040204020203" pitchFamily="34" charset="0"/>
              </a:rPr>
              <a:t>PRESENTATION TITLE</a:t>
            </a:r>
          </a:p>
          <a:p>
            <a:pPr algn="ctr"/>
            <a:endParaRPr lang="en-US" sz="2000" dirty="0">
              <a:latin typeface="Bahnschrift" panose="020B0502040204020203" pitchFamily="34" charset="0"/>
            </a:endParaRPr>
          </a:p>
          <a:p>
            <a:pPr algn="ctr"/>
            <a:r>
              <a:rPr lang="en-US" sz="1600" dirty="0">
                <a:latin typeface="Bahnschrift" panose="020B0502040204020203" pitchFamily="34" charset="0"/>
              </a:rPr>
              <a:t>Author Names</a:t>
            </a:r>
          </a:p>
          <a:p>
            <a:pPr algn="ctr"/>
            <a:r>
              <a:rPr lang="en-US" sz="1600" dirty="0">
                <a:latin typeface="Bahnschrift" panose="020B0502040204020203" pitchFamily="34" charset="0"/>
              </a:rPr>
              <a:t>Paper ID</a:t>
            </a:r>
          </a:p>
          <a:p>
            <a:pPr algn="ctr"/>
            <a:r>
              <a:rPr lang="en-US" sz="1600" dirty="0">
                <a:latin typeface="Bahnschrift" panose="020B0502040204020203" pitchFamily="34" charset="0"/>
              </a:rPr>
              <a:t>Affiliations</a:t>
            </a:r>
            <a:endParaRPr lang="en-IN" sz="1600" dirty="0"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910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4619E7-6706-4BD5-BB82-955C4245E2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0873" y="6031275"/>
            <a:ext cx="8599053" cy="688752"/>
          </a:xfrm>
        </p:spPr>
        <p:txBody>
          <a:bodyPr>
            <a:normAutofit fontScale="90000"/>
          </a:bodyPr>
          <a:lstStyle/>
          <a:p>
            <a:r>
              <a:rPr lang="en-US" sz="16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International Conference on Management Growth in Emerging Economies (ICMEE II-2024)</a:t>
            </a:r>
            <a:br>
              <a:rPr lang="en-US" sz="1600" dirty="0">
                <a:solidFill>
                  <a:srgbClr val="C00000"/>
                </a:solidFill>
                <a:latin typeface="Bahnschrift SemiBold Condensed" panose="020B0502040204020203" pitchFamily="34" charset="0"/>
              </a:rPr>
            </a:br>
            <a:r>
              <a:rPr lang="en-US" sz="1600" dirty="0">
                <a:solidFill>
                  <a:srgbClr val="C00000"/>
                </a:solidFill>
                <a:latin typeface="Bahnschrift SemiBold Condensed" panose="020B0502040204020203" pitchFamily="34" charset="0"/>
              </a:rPr>
              <a:t>22 November 2024</a:t>
            </a:r>
            <a:endParaRPr lang="en-IN" sz="1600" dirty="0">
              <a:solidFill>
                <a:srgbClr val="C00000"/>
              </a:solidFill>
              <a:latin typeface="Bahnschrift SemiBold Condensed" panose="020B0502040204020203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4644F0-E1D9-406D-BA99-60B029352F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22643" y="895150"/>
            <a:ext cx="8494776" cy="377157"/>
          </a:xfrm>
          <a:solidFill>
            <a:srgbClr val="C00000"/>
          </a:solidFill>
        </p:spPr>
        <p:txBody>
          <a:bodyPr>
            <a:normAutofit/>
          </a:bodyPr>
          <a:lstStyle/>
          <a:p>
            <a:r>
              <a:rPr lang="en-US" sz="1600" b="1" dirty="0">
                <a:latin typeface="Algerian" panose="04020705040A02060702" pitchFamily="82" charset="0"/>
                <a:cs typeface="Times New Roman" panose="02020603050405020304" pitchFamily="18" charset="0"/>
              </a:rPr>
              <a:t>Track </a:t>
            </a:r>
            <a:r>
              <a:rPr lang="en-US" sz="1600" b="1" dirty="0">
                <a:highlight>
                  <a:srgbClr val="FFFF00"/>
                </a:highlight>
                <a:latin typeface="Algerian" panose="04020705040A02060702" pitchFamily="82" charset="0"/>
                <a:cs typeface="Times New Roman" panose="02020603050405020304" pitchFamily="18" charset="0"/>
              </a:rPr>
              <a:t>Number</a:t>
            </a:r>
            <a:r>
              <a:rPr lang="en-US" sz="1600" b="1" dirty="0">
                <a:latin typeface="Algerian" panose="04020705040A02060702" pitchFamily="82" charset="0"/>
                <a:cs typeface="Times New Roman" panose="02020603050405020304" pitchFamily="18" charset="0"/>
              </a:rPr>
              <a:t>: </a:t>
            </a:r>
            <a:r>
              <a:rPr lang="en-US" sz="1600" b="1" i="0" dirty="0">
                <a:effectLst/>
                <a:highlight>
                  <a:srgbClr val="FFFF00"/>
                </a:highlight>
                <a:latin typeface="Algerian" panose="04020705040A02060702" pitchFamily="82" charset="0"/>
              </a:rPr>
              <a:t>Track Name</a:t>
            </a:r>
            <a:endParaRPr lang="en-US" sz="1600" b="1" dirty="0">
              <a:highlight>
                <a:srgbClr val="FFFF00"/>
              </a:highlight>
              <a:latin typeface="Algerian" panose="04020705040A02060702" pitchFamily="82" charset="0"/>
              <a:cs typeface="Times New Roman" panose="02020603050405020304" pitchFamily="18" charset="0"/>
            </a:endParaRPr>
          </a:p>
          <a:p>
            <a:endParaRPr lang="en-US" sz="1600" dirty="0">
              <a:solidFill>
                <a:schemeClr val="bg1"/>
              </a:solidFill>
              <a:latin typeface="Bahnschrift" panose="020B0502040204020203" pitchFamily="34" charset="0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9E4DDEB-1C3E-40F5-B45A-4987B6117608}"/>
              </a:ext>
            </a:extLst>
          </p:cNvPr>
          <p:cNvCxnSpPr/>
          <p:nvPr/>
        </p:nvCxnSpPr>
        <p:spPr>
          <a:xfrm>
            <a:off x="0" y="6031275"/>
            <a:ext cx="12192000" cy="24951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B98ADC0B-9A5A-43C2-B2CE-1A83ADE55EA1}"/>
              </a:ext>
            </a:extLst>
          </p:cNvPr>
          <p:cNvSpPr txBox="1"/>
          <p:nvPr/>
        </p:nvSpPr>
        <p:spPr>
          <a:xfrm>
            <a:off x="11080466" y="6268946"/>
            <a:ext cx="9459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Bahnschrift" panose="020B0502040204020203" pitchFamily="34" charset="0"/>
              </a:rPr>
              <a:t>1</a:t>
            </a:r>
            <a:endParaRPr lang="en-IN" sz="1400" dirty="0">
              <a:latin typeface="Bahnschrift" panose="020B0502040204020203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9BF444A-003A-3DBB-3A0C-63BA205248EB}"/>
              </a:ext>
            </a:extLst>
          </p:cNvPr>
          <p:cNvSpPr txBox="1"/>
          <p:nvPr/>
        </p:nvSpPr>
        <p:spPr>
          <a:xfrm>
            <a:off x="630936" y="1444752"/>
            <a:ext cx="7998057" cy="43295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Bahnschrift SemiBold" panose="020B0502040204020203" pitchFamily="34" charset="0"/>
              </a:rPr>
              <a:t>Structure of Presentation</a:t>
            </a:r>
          </a:p>
          <a:p>
            <a:endParaRPr lang="en-US" dirty="0">
              <a:latin typeface="Bahnschrift SemiBold" panose="020B0502040204020203" pitchFamily="34" charset="0"/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dirty="0">
                <a:latin typeface="Bahnschrift SemiBold" panose="020B0502040204020203" pitchFamily="34" charset="0"/>
              </a:rPr>
              <a:t>Introduction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dirty="0">
                <a:latin typeface="Bahnschrift SemiBold" panose="020B0502040204020203" pitchFamily="34" charset="0"/>
              </a:rPr>
              <a:t>Literature Review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dirty="0">
                <a:latin typeface="Bahnschrift SemiBold" panose="020B0502040204020203" pitchFamily="34" charset="0"/>
              </a:rPr>
              <a:t>Research Methodology 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dirty="0">
                <a:latin typeface="Bahnschrift SemiBold" panose="020B0502040204020203" pitchFamily="34" charset="0"/>
              </a:rPr>
              <a:t>Data Analysis and Findings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dirty="0">
                <a:latin typeface="Bahnschrift SemiBold" panose="020B0502040204020203" pitchFamily="34" charset="0"/>
              </a:rPr>
              <a:t>Discussion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dirty="0">
                <a:latin typeface="Bahnschrift SemiBold" panose="020B0502040204020203" pitchFamily="34" charset="0"/>
              </a:rPr>
              <a:t>Implications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dirty="0">
                <a:latin typeface="Bahnschrift SemiBold" panose="020B0502040204020203" pitchFamily="34" charset="0"/>
              </a:rPr>
              <a:t>Limitations and Future Scope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dirty="0">
                <a:latin typeface="Bahnschrift SemiBold" panose="020B0502040204020203" pitchFamily="34" charset="0"/>
              </a:rPr>
              <a:t>References (APA Style)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endParaRPr lang="en-IN" dirty="0">
              <a:latin typeface="Bahnschrift SemiBol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9871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B4644F0-E1D9-406D-BA99-60B029352F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22643" y="801774"/>
            <a:ext cx="8494776" cy="377157"/>
          </a:xfrm>
          <a:solidFill>
            <a:srgbClr val="C00000"/>
          </a:solidFill>
        </p:spPr>
        <p:txBody>
          <a:bodyPr>
            <a:normAutofit/>
          </a:bodyPr>
          <a:lstStyle/>
          <a:p>
            <a:r>
              <a:rPr lang="en-US" sz="1600" b="1">
                <a:latin typeface="Algerian" panose="04020705040A02060702" pitchFamily="82" charset="0"/>
                <a:cs typeface="Times New Roman" panose="02020603050405020304" pitchFamily="18" charset="0"/>
              </a:rPr>
              <a:t>Track </a:t>
            </a:r>
            <a:r>
              <a:rPr lang="en-US" sz="1600" b="1">
                <a:highlight>
                  <a:srgbClr val="FFFF00"/>
                </a:highlight>
                <a:latin typeface="Algerian" panose="04020705040A02060702" pitchFamily="82" charset="0"/>
                <a:cs typeface="Times New Roman" panose="02020603050405020304" pitchFamily="18" charset="0"/>
              </a:rPr>
              <a:t>Number</a:t>
            </a:r>
            <a:r>
              <a:rPr lang="en-US" sz="1600" b="1">
                <a:latin typeface="Algerian" panose="04020705040A02060702" pitchFamily="82" charset="0"/>
                <a:cs typeface="Times New Roman" panose="02020603050405020304" pitchFamily="18" charset="0"/>
              </a:rPr>
              <a:t>: </a:t>
            </a:r>
            <a:r>
              <a:rPr lang="en-US" sz="1600" b="1" i="0">
                <a:effectLst/>
                <a:highlight>
                  <a:srgbClr val="FFFF00"/>
                </a:highlight>
                <a:latin typeface="Algerian" panose="04020705040A02060702" pitchFamily="82" charset="0"/>
              </a:rPr>
              <a:t>Track Name</a:t>
            </a:r>
            <a:endParaRPr lang="en-US" sz="1600" b="1" dirty="0">
              <a:latin typeface="Algerian" panose="04020705040A02060702" pitchFamily="82" charset="0"/>
              <a:cs typeface="Times New Roman" panose="02020603050405020304" pitchFamily="18" charset="0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9E4DDEB-1C3E-40F5-B45A-4987B6117608}"/>
              </a:ext>
            </a:extLst>
          </p:cNvPr>
          <p:cNvCxnSpPr/>
          <p:nvPr/>
        </p:nvCxnSpPr>
        <p:spPr>
          <a:xfrm>
            <a:off x="0" y="6031275"/>
            <a:ext cx="12192000" cy="24951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B98ADC0B-9A5A-43C2-B2CE-1A83ADE55EA1}"/>
              </a:ext>
            </a:extLst>
          </p:cNvPr>
          <p:cNvSpPr txBox="1"/>
          <p:nvPr/>
        </p:nvSpPr>
        <p:spPr>
          <a:xfrm>
            <a:off x="11080466" y="6268946"/>
            <a:ext cx="9459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Bahnschrift" panose="020B0502040204020203" pitchFamily="34" charset="0"/>
              </a:rPr>
              <a:t>2</a:t>
            </a:r>
            <a:endParaRPr lang="en-IN" sz="1400" dirty="0">
              <a:latin typeface="Bahnschrift" panose="020B0502040204020203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9BF444A-003A-3DBB-3A0C-63BA205248EB}"/>
              </a:ext>
            </a:extLst>
          </p:cNvPr>
          <p:cNvSpPr txBox="1"/>
          <p:nvPr/>
        </p:nvSpPr>
        <p:spPr>
          <a:xfrm>
            <a:off x="494053" y="1201163"/>
            <a:ext cx="7998057" cy="5712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2400" dirty="0">
                <a:solidFill>
                  <a:srgbClr val="C00000"/>
                </a:solidFill>
                <a:latin typeface="Bahnschrift SemiBold" panose="020B0502040204020203" pitchFamily="34" charset="0"/>
              </a:rPr>
              <a:t>Introduction </a:t>
            </a:r>
            <a:endParaRPr lang="en-IN" sz="2400" dirty="0">
              <a:solidFill>
                <a:srgbClr val="C00000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D19489D-496B-1494-7139-FEFC7F62ED9F}"/>
              </a:ext>
            </a:extLst>
          </p:cNvPr>
          <p:cNvSpPr txBox="1">
            <a:spLocks/>
          </p:cNvSpPr>
          <p:nvPr/>
        </p:nvSpPr>
        <p:spPr>
          <a:xfrm>
            <a:off x="1588655" y="6078458"/>
            <a:ext cx="8806871" cy="68875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International Conference on Management Growth in Emerging Economies (ICMEE II-2024)</a:t>
            </a:r>
            <a:br>
              <a:rPr lang="en-US" sz="1400" dirty="0">
                <a:solidFill>
                  <a:srgbClr val="C00000"/>
                </a:solidFill>
                <a:latin typeface="Bahnschrift SemiBold Condensed" panose="020B0502040204020203" pitchFamily="34" charset="0"/>
              </a:rPr>
            </a:br>
            <a:r>
              <a:rPr lang="en-US" sz="1400" dirty="0">
                <a:solidFill>
                  <a:srgbClr val="C00000"/>
                </a:solidFill>
                <a:latin typeface="Bahnschrift SemiBold Condensed" panose="020B0502040204020203" pitchFamily="34" charset="0"/>
              </a:rPr>
              <a:t>22 November 2024</a:t>
            </a:r>
            <a:endParaRPr lang="en-IN" sz="1400" dirty="0">
              <a:solidFill>
                <a:srgbClr val="C00000"/>
              </a:solidFill>
              <a:latin typeface="Bahnschrift SemiBold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44091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99</Words>
  <Application>Microsoft Office PowerPoint</Application>
  <PresentationFormat>Widescreen</PresentationFormat>
  <Paragraphs>25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Algerian</vt:lpstr>
      <vt:lpstr>Arial</vt:lpstr>
      <vt:lpstr>Bahnschrift</vt:lpstr>
      <vt:lpstr>Bahnschrift SemiBold</vt:lpstr>
      <vt:lpstr>Bahnschrift SemiBold Condensed</vt:lpstr>
      <vt:lpstr>Calibri</vt:lpstr>
      <vt:lpstr>Calibri Light</vt:lpstr>
      <vt:lpstr>Times New Roman</vt:lpstr>
      <vt:lpstr>Office Theme</vt:lpstr>
      <vt:lpstr> The International Conference on Management Growth in Emerging Economies (ICMEE II-2024)</vt:lpstr>
      <vt:lpstr>The International Conference on Management Growth in Emerging Economies (ICMEE II-2024) 22 November 2024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Chitkara University Doctoral Consortium-2021</dc:title>
  <dc:creator>bhandariharveen@gmail.com</dc:creator>
  <cp:lastModifiedBy>Arun Aggarwal</cp:lastModifiedBy>
  <cp:revision>9</cp:revision>
  <dcterms:created xsi:type="dcterms:W3CDTF">2021-11-03T05:06:24Z</dcterms:created>
  <dcterms:modified xsi:type="dcterms:W3CDTF">2024-11-20T06:49:57Z</dcterms:modified>
</cp:coreProperties>
</file>